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AA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03" autoAdjust="0"/>
    <p:restoredTop sz="94660"/>
  </p:normalViewPr>
  <p:slideViewPr>
    <p:cSldViewPr snapToGrid="0">
      <p:cViewPr varScale="1">
        <p:scale>
          <a:sx n="103" d="100"/>
          <a:sy n="103" d="100"/>
        </p:scale>
        <p:origin x="3372"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680386-182E-4B0F-A0F3-0296BEE89D12}"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2118769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680386-182E-4B0F-A0F3-0296BEE89D12}"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2991799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680386-182E-4B0F-A0F3-0296BEE89D12}"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328358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680386-182E-4B0F-A0F3-0296BEE89D12}"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2742720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tint val="82000"/>
                  </a:schemeClr>
                </a:solidFill>
              </a:defRPr>
            </a:lvl1pPr>
            <a:lvl2pPr marL="388620" indent="0">
              <a:buNone/>
              <a:defRPr sz="1700">
                <a:solidFill>
                  <a:schemeClr val="tx1">
                    <a:tint val="82000"/>
                  </a:schemeClr>
                </a:solidFill>
              </a:defRPr>
            </a:lvl2pPr>
            <a:lvl3pPr marL="777240" indent="0">
              <a:buNone/>
              <a:defRPr sz="1530">
                <a:solidFill>
                  <a:schemeClr val="tx1">
                    <a:tint val="82000"/>
                  </a:schemeClr>
                </a:solidFill>
              </a:defRPr>
            </a:lvl3pPr>
            <a:lvl4pPr marL="1165860" indent="0">
              <a:buNone/>
              <a:defRPr sz="1360">
                <a:solidFill>
                  <a:schemeClr val="tx1">
                    <a:tint val="82000"/>
                  </a:schemeClr>
                </a:solidFill>
              </a:defRPr>
            </a:lvl4pPr>
            <a:lvl5pPr marL="1554480" indent="0">
              <a:buNone/>
              <a:defRPr sz="1360">
                <a:solidFill>
                  <a:schemeClr val="tx1">
                    <a:tint val="82000"/>
                  </a:schemeClr>
                </a:solidFill>
              </a:defRPr>
            </a:lvl5pPr>
            <a:lvl6pPr marL="1943100" indent="0">
              <a:buNone/>
              <a:defRPr sz="1360">
                <a:solidFill>
                  <a:schemeClr val="tx1">
                    <a:tint val="82000"/>
                  </a:schemeClr>
                </a:solidFill>
              </a:defRPr>
            </a:lvl6pPr>
            <a:lvl7pPr marL="2331720" indent="0">
              <a:buNone/>
              <a:defRPr sz="1360">
                <a:solidFill>
                  <a:schemeClr val="tx1">
                    <a:tint val="82000"/>
                  </a:schemeClr>
                </a:solidFill>
              </a:defRPr>
            </a:lvl7pPr>
            <a:lvl8pPr marL="2720340" indent="0">
              <a:buNone/>
              <a:defRPr sz="1360">
                <a:solidFill>
                  <a:schemeClr val="tx1">
                    <a:tint val="82000"/>
                  </a:schemeClr>
                </a:solidFill>
              </a:defRPr>
            </a:lvl8pPr>
            <a:lvl9pPr marL="3108960" indent="0">
              <a:buNone/>
              <a:defRPr sz="13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680386-182E-4B0F-A0F3-0296BEE89D12}"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2662402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680386-182E-4B0F-A0F3-0296BEE89D12}"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2449301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680386-182E-4B0F-A0F3-0296BEE89D12}"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3632188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680386-182E-4B0F-A0F3-0296BEE89D12}" type="datetimeFigureOut">
              <a:rPr lang="en-US" smtClean="0"/>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2472083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680386-182E-4B0F-A0F3-0296BEE89D12}" type="datetimeFigureOut">
              <a:rPr lang="en-US" smtClean="0"/>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896056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06680386-182E-4B0F-A0F3-0296BEE89D12}"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279296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06680386-182E-4B0F-A0F3-0296BEE89D12}"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3EC7F4-780B-4573-AC45-89477392A858}" type="slidenum">
              <a:rPr lang="en-US" smtClean="0"/>
              <a:t>‹#›</a:t>
            </a:fld>
            <a:endParaRPr lang="en-US"/>
          </a:p>
        </p:txBody>
      </p:sp>
    </p:spTree>
    <p:extLst>
      <p:ext uri="{BB962C8B-B14F-4D97-AF65-F5344CB8AC3E}">
        <p14:creationId xmlns:p14="http://schemas.microsoft.com/office/powerpoint/2010/main" val="4029228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06680386-182E-4B0F-A0F3-0296BEE89D12}" type="datetimeFigureOut">
              <a:rPr lang="en-US" smtClean="0"/>
              <a:t>7/24/2025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113EC7F4-780B-4573-AC45-89477392A858}" type="slidenum">
              <a:rPr lang="en-US" smtClean="0"/>
              <a:t>‹#›</a:t>
            </a:fld>
            <a:endParaRPr lang="en-US"/>
          </a:p>
        </p:txBody>
      </p:sp>
    </p:spTree>
    <p:extLst>
      <p:ext uri="{BB962C8B-B14F-4D97-AF65-F5344CB8AC3E}">
        <p14:creationId xmlns:p14="http://schemas.microsoft.com/office/powerpoint/2010/main" val="30699939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xhere.com/en/photo/123457"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2CC1A85-BEB1-7D3C-F9A4-872F112D969F}"/>
              </a:ext>
              <a:ext uri="{C183D7F6-B498-43B3-948B-1728B52AA6E4}">
                <adec:decorative xmlns:adec="http://schemas.microsoft.com/office/drawing/2017/decorative" val="1"/>
              </a:ext>
            </a:extLst>
          </p:cNvPr>
          <p:cNvSpPr/>
          <p:nvPr/>
        </p:nvSpPr>
        <p:spPr>
          <a:xfrm>
            <a:off x="0" y="9330"/>
            <a:ext cx="7772400" cy="2817846"/>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D0D2D8-7A86-53EF-B22E-8460812AE5A9}"/>
              </a:ext>
            </a:extLst>
          </p:cNvPr>
          <p:cNvSpPr>
            <a:spLocks noGrp="1"/>
          </p:cNvSpPr>
          <p:nvPr>
            <p:ph type="ctrTitle"/>
          </p:nvPr>
        </p:nvSpPr>
        <p:spPr>
          <a:xfrm>
            <a:off x="170748" y="864359"/>
            <a:ext cx="4121334" cy="1337666"/>
          </a:xfrm>
        </p:spPr>
        <p:txBody>
          <a:bodyPr>
            <a:normAutofit fontScale="90000"/>
          </a:bodyPr>
          <a:lstStyle/>
          <a:p>
            <a:r>
              <a:rPr lang="en-US" dirty="0">
                <a:solidFill>
                  <a:schemeClr val="bg1"/>
                </a:solidFill>
              </a:rPr>
              <a:t>Ice Cream Social </a:t>
            </a:r>
          </a:p>
        </p:txBody>
      </p:sp>
      <p:sp>
        <p:nvSpPr>
          <p:cNvPr id="7" name="Rectangle 6">
            <a:extLst>
              <a:ext uri="{FF2B5EF4-FFF2-40B4-BE49-F238E27FC236}">
                <a16:creationId xmlns:a16="http://schemas.microsoft.com/office/drawing/2014/main" id="{4039EA50-FAE0-63FD-9F1A-94E4BF99844F}"/>
              </a:ext>
              <a:ext uri="{C183D7F6-B498-43B3-948B-1728B52AA6E4}">
                <adec:decorative xmlns:adec="http://schemas.microsoft.com/office/drawing/2017/decorative" val="1"/>
              </a:ext>
            </a:extLst>
          </p:cNvPr>
          <p:cNvSpPr/>
          <p:nvPr/>
        </p:nvSpPr>
        <p:spPr>
          <a:xfrm>
            <a:off x="0" y="2827176"/>
            <a:ext cx="7772400" cy="7231224"/>
          </a:xfrm>
          <a:prstGeom prst="rect">
            <a:avLst/>
          </a:prstGeom>
          <a:solidFill>
            <a:srgbClr val="EBAA2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8B7A8047-79FF-79D1-D18B-4AE837CB142F}"/>
              </a:ext>
            </a:extLst>
          </p:cNvPr>
          <p:cNvSpPr>
            <a:spLocks noGrp="1"/>
          </p:cNvSpPr>
          <p:nvPr>
            <p:ph type="subTitle" idx="1"/>
          </p:nvPr>
        </p:nvSpPr>
        <p:spPr>
          <a:xfrm>
            <a:off x="620252" y="4926562"/>
            <a:ext cx="4174984" cy="4506687"/>
          </a:xfrm>
        </p:spPr>
        <p:txBody>
          <a:bodyPr>
            <a:noAutofit/>
          </a:bodyPr>
          <a:lstStyle/>
          <a:p>
            <a:r>
              <a:rPr lang="en-US" sz="2400" dirty="0"/>
              <a:t>Taft College’s ASO invites you to join us on Thursday August 7</a:t>
            </a:r>
            <a:r>
              <a:rPr lang="en-US" sz="2400" baseline="30000" dirty="0"/>
              <a:t>th</a:t>
            </a:r>
            <a:r>
              <a:rPr lang="en-US" sz="2400" dirty="0"/>
              <a:t> between 5pm and 6:30 pm in the Student Center for a fresh start to the new school year. Students who present the yellow ASO sticker for the 2025 to 2026 school year will receive free ice cream! We hope to see you there.</a:t>
            </a:r>
          </a:p>
        </p:txBody>
      </p:sp>
      <p:pic>
        <p:nvPicPr>
          <p:cNvPr id="13" name="Picture 12">
            <a:extLst>
              <a:ext uri="{FF2B5EF4-FFF2-40B4-BE49-F238E27FC236}">
                <a16:creationId xmlns:a16="http://schemas.microsoft.com/office/drawing/2014/main" id="{F74C4431-FD50-65AB-EC7B-FCFC544F240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6463" t="10387" b="20105"/>
          <a:stretch>
            <a:fillRect/>
          </a:stretch>
        </p:blipFill>
        <p:spPr>
          <a:xfrm>
            <a:off x="3597416" y="989044"/>
            <a:ext cx="4174984" cy="3937518"/>
          </a:xfrm>
          <a:custGeom>
            <a:avLst/>
            <a:gdLst>
              <a:gd name="connsiteX0" fmla="*/ 2152427 w 4174984"/>
              <a:gd name="connsiteY0" fmla="*/ 0 h 3937518"/>
              <a:gd name="connsiteX1" fmla="*/ 4135706 w 4174984"/>
              <a:gd name="connsiteY1" fmla="*/ 1202429 h 3937518"/>
              <a:gd name="connsiteX2" fmla="*/ 4174984 w 4174984"/>
              <a:gd name="connsiteY2" fmla="*/ 1300588 h 3937518"/>
              <a:gd name="connsiteX3" fmla="*/ 4174984 w 4174984"/>
              <a:gd name="connsiteY3" fmla="*/ 2636930 h 3937518"/>
              <a:gd name="connsiteX4" fmla="*/ 4135706 w 4174984"/>
              <a:gd name="connsiteY4" fmla="*/ 2735089 h 3937518"/>
              <a:gd name="connsiteX5" fmla="*/ 2152427 w 4174984"/>
              <a:gd name="connsiteY5" fmla="*/ 3937518 h 3937518"/>
              <a:gd name="connsiteX6" fmla="*/ 0 w 4174984"/>
              <a:gd name="connsiteY6" fmla="*/ 1968759 h 3937518"/>
              <a:gd name="connsiteX7" fmla="*/ 2152427 w 4174984"/>
              <a:gd name="connsiteY7" fmla="*/ 0 h 3937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74984" h="3937518">
                <a:moveTo>
                  <a:pt x="2152427" y="0"/>
                </a:moveTo>
                <a:cubicBezTo>
                  <a:pt x="3043992" y="0"/>
                  <a:pt x="3808950" y="495812"/>
                  <a:pt x="4135706" y="1202429"/>
                </a:cubicBezTo>
                <a:lnTo>
                  <a:pt x="4174984" y="1300588"/>
                </a:lnTo>
                <a:lnTo>
                  <a:pt x="4174984" y="2636930"/>
                </a:lnTo>
                <a:lnTo>
                  <a:pt x="4135706" y="2735089"/>
                </a:lnTo>
                <a:cubicBezTo>
                  <a:pt x="3808950" y="3441706"/>
                  <a:pt x="3043992" y="3937518"/>
                  <a:pt x="2152427" y="3937518"/>
                </a:cubicBezTo>
                <a:cubicBezTo>
                  <a:pt x="963674" y="3937518"/>
                  <a:pt x="0" y="3056075"/>
                  <a:pt x="0" y="1968759"/>
                </a:cubicBezTo>
                <a:cubicBezTo>
                  <a:pt x="0" y="881443"/>
                  <a:pt x="963674" y="0"/>
                  <a:pt x="2152427" y="0"/>
                </a:cubicBezTo>
                <a:close/>
              </a:path>
            </a:pathLst>
          </a:custGeom>
        </p:spPr>
      </p:pic>
    </p:spTree>
    <p:extLst>
      <p:ext uri="{BB962C8B-B14F-4D97-AF65-F5344CB8AC3E}">
        <p14:creationId xmlns:p14="http://schemas.microsoft.com/office/powerpoint/2010/main" val="28823269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3C52B1BCE9C045AE70EA7FC4609DA7" ma:contentTypeVersion="18" ma:contentTypeDescription="Create a new document." ma:contentTypeScope="" ma:versionID="5a99998112d35d47838d8a2e91e14fcf">
  <xsd:schema xmlns:xsd="http://www.w3.org/2001/XMLSchema" xmlns:xs="http://www.w3.org/2001/XMLSchema" xmlns:p="http://schemas.microsoft.com/office/2006/metadata/properties" xmlns:ns3="4e5c724e-2e37-4500-b2d5-9cb13979fd3c" xmlns:ns4="813990c6-7a26-45cc-9b44-a7dd647f6d3d" targetNamespace="http://schemas.microsoft.com/office/2006/metadata/properties" ma:root="true" ma:fieldsID="7be9b73fec2c418fecc8e8084934922b" ns3:_="" ns4:_="">
    <xsd:import namespace="4e5c724e-2e37-4500-b2d5-9cb13979fd3c"/>
    <xsd:import namespace="813990c6-7a26-45cc-9b44-a7dd647f6d3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AutoKeyPoints" minOccurs="0"/>
                <xsd:element ref="ns3:MediaServiceKeyPoints" minOccurs="0"/>
                <xsd:element ref="ns3:MediaLengthInSeconds" minOccurs="0"/>
                <xsd:element ref="ns3:MediaServiceLocation" minOccurs="0"/>
                <xsd:element ref="ns3:_activity"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5c724e-2e37-4500-b2d5-9cb13979fd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SystemTags" ma:index="2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3990c6-7a26-45cc-9b44-a7dd647f6d3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4e5c724e-2e37-4500-b2d5-9cb13979fd3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312887-9A5A-4879-A5E8-D69F3C21DE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5c724e-2e37-4500-b2d5-9cb13979fd3c"/>
    <ds:schemaRef ds:uri="813990c6-7a26-45cc-9b44-a7dd647f6d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7B0F33-3EF9-43F6-8D2C-133A47E4FDA4}">
  <ds:schemaRefs>
    <ds:schemaRef ds:uri="http://schemas.microsoft.com/office/2006/metadata/properties"/>
    <ds:schemaRef ds:uri="http://purl.org/dc/dcmitype/"/>
    <ds:schemaRef ds:uri="http://schemas.openxmlformats.org/package/2006/metadata/core-properties"/>
    <ds:schemaRef ds:uri="http://purl.org/dc/terms/"/>
    <ds:schemaRef ds:uri="http://purl.org/dc/elements/1.1/"/>
    <ds:schemaRef ds:uri="http://www.w3.org/XML/1998/namespace"/>
    <ds:schemaRef ds:uri="4e5c724e-2e37-4500-b2d5-9cb13979fd3c"/>
    <ds:schemaRef ds:uri="http://schemas.microsoft.com/office/2006/documentManagement/types"/>
    <ds:schemaRef ds:uri="http://schemas.microsoft.com/office/infopath/2007/PartnerControls"/>
    <ds:schemaRef ds:uri="813990c6-7a26-45cc-9b44-a7dd647f6d3d"/>
  </ds:schemaRefs>
</ds:datastoreItem>
</file>

<file path=customXml/itemProps3.xml><?xml version="1.0" encoding="utf-8"?>
<ds:datastoreItem xmlns:ds="http://schemas.openxmlformats.org/officeDocument/2006/customXml" ds:itemID="{3711643C-F900-4F04-8EF9-5C7FDE45F8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92</TotalTime>
  <Words>61</Words>
  <Application>Microsoft Office PowerPoint</Application>
  <PresentationFormat>Custom</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Ice Cream Social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TC ASO</dc:creator>
  <cp:lastModifiedBy>TC ASO</cp:lastModifiedBy>
  <cp:revision>3</cp:revision>
  <dcterms:created xsi:type="dcterms:W3CDTF">2025-07-17T18:51:17Z</dcterms:created>
  <dcterms:modified xsi:type="dcterms:W3CDTF">2025-07-24T23:15:26Z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0x010100CB3C52B1BCE9C045AE70EA7FC4609DA7</vt:lpwstr>
  </property>
</Properties>
</file>