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20"/>
  </p:notesMasterIdLst>
  <p:handoutMasterIdLst>
    <p:handoutMasterId r:id="rId21"/>
  </p:handoutMasterIdLst>
  <p:sldIdLst>
    <p:sldId id="284" r:id="rId3"/>
    <p:sldId id="270" r:id="rId4"/>
    <p:sldId id="287" r:id="rId5"/>
    <p:sldId id="288" r:id="rId6"/>
    <p:sldId id="296" r:id="rId7"/>
    <p:sldId id="297" r:id="rId8"/>
    <p:sldId id="279" r:id="rId9"/>
    <p:sldId id="269" r:id="rId10"/>
    <p:sldId id="291" r:id="rId11"/>
    <p:sldId id="298" r:id="rId12"/>
    <p:sldId id="292" r:id="rId13"/>
    <p:sldId id="294" r:id="rId14"/>
    <p:sldId id="299" r:id="rId15"/>
    <p:sldId id="300" r:id="rId16"/>
    <p:sldId id="295" r:id="rId17"/>
    <p:sldId id="293" r:id="rId18"/>
    <p:sldId id="275" r:id="rId19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01" d="100"/>
          <a:sy n="101" d="100"/>
        </p:scale>
        <p:origin x="12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6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17994-1BC6-4BB7-93F1-679A3C47D3A9}" type="doc">
      <dgm:prSet loTypeId="urn:microsoft.com/office/officeart/2005/8/layout/bProcess3" loCatId="process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86ED4AE-A3BD-4426-8649-22C3280068E0}">
      <dgm:prSet phldrT="[Text]" custT="1"/>
      <dgm:spPr/>
      <dgm:t>
        <a:bodyPr/>
        <a:lstStyle/>
        <a:p>
          <a:r>
            <a:rPr lang="en-US" sz="1800" dirty="0"/>
            <a:t>Step 1</a:t>
          </a:r>
        </a:p>
      </dgm:t>
    </dgm:pt>
    <dgm:pt modelId="{320DCAFE-1058-4BF7-A8ED-C5BCDEB61F80}" type="parTrans" cxnId="{2ED8EC92-DA2C-4C3A-AF99-B7AB3E31358D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5E9FC936-E76D-49E3-8105-C8551CB784E6}" type="sibTrans" cxnId="{2ED8EC92-DA2C-4C3A-AF99-B7AB3E31358D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C823134B-6DF1-4B06-8168-15C986B9C8B2}">
      <dgm:prSet phldrT="[Text]" custT="1"/>
      <dgm:spPr/>
      <dgm:t>
        <a:bodyPr/>
        <a:lstStyle/>
        <a:p>
          <a:r>
            <a:rPr lang="en-US" sz="1600" dirty="0"/>
            <a:t>End User / Department initiates Purchase Request in Banner</a:t>
          </a:r>
        </a:p>
      </dgm:t>
    </dgm:pt>
    <dgm:pt modelId="{37C20368-516A-4743-ACCD-D97635019A33}" type="parTrans" cxnId="{25CAE7C0-94AD-47E5-B967-0D31E92D1E8F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CE1DE0AA-CFEA-4023-95BE-81E8AED12FFA}" type="sibTrans" cxnId="{25CAE7C0-94AD-47E5-B967-0D31E92D1E8F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95ED2B07-E272-4992-B85E-CE7C20472175}">
      <dgm:prSet phldrT="[Text]" custT="1"/>
      <dgm:spPr/>
      <dgm:t>
        <a:bodyPr/>
        <a:lstStyle/>
        <a:p>
          <a:r>
            <a:rPr lang="en-US" sz="1800" dirty="0"/>
            <a:t>Step 2</a:t>
          </a:r>
        </a:p>
      </dgm:t>
    </dgm:pt>
    <dgm:pt modelId="{69757CFC-0C27-4F45-A4C1-6E3297C01AC2}" type="parTrans" cxnId="{805BFDF8-18E9-448E-A28F-DE72A4E59A5F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DD5CB7A9-D407-4D48-8368-590D7AEBEA79}" type="sibTrans" cxnId="{805BFDF8-18E9-448E-A28F-DE72A4E59A5F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FFE9180C-CC9B-4935-BC5B-F2F27DAB2771}">
      <dgm:prSet phldrT="[Text]" custT="1"/>
      <dgm:spPr/>
      <dgm:t>
        <a:bodyPr/>
        <a:lstStyle/>
        <a:p>
          <a:r>
            <a:rPr lang="en-US" sz="1600" dirty="0"/>
            <a:t>Appropriate Approvals are Obtained &amp; Purchase Order is finalized.</a:t>
          </a:r>
        </a:p>
      </dgm:t>
    </dgm:pt>
    <dgm:pt modelId="{DEA3B4A2-C116-47EA-A015-5E61BD7FFB37}" type="parTrans" cxnId="{5335BA56-CA7A-4E99-AA76-7A649FE30A07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06AA5287-2773-4F82-B263-3CCE1A0C98F5}" type="sibTrans" cxnId="{5335BA56-CA7A-4E99-AA76-7A649FE30A07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A2E4BA65-4BC0-4554-A9BE-5431E7D60841}">
      <dgm:prSet phldrT="[Text]" custT="1"/>
      <dgm:spPr/>
      <dgm:t>
        <a:bodyPr/>
        <a:lstStyle/>
        <a:p>
          <a:r>
            <a:rPr lang="en-US" sz="1800"/>
            <a:t>Step 3</a:t>
          </a:r>
          <a:endParaRPr lang="en-US" sz="1800" dirty="0"/>
        </a:p>
      </dgm:t>
    </dgm:pt>
    <dgm:pt modelId="{2CF700A8-E77B-4D6C-804E-44D0B0F3BEC1}" type="parTrans" cxnId="{C92D3B65-5D68-4050-AF4A-EA8AEE5FEAA7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486A20B3-15A2-452F-A9DA-6930A2CE1725}" type="sibTrans" cxnId="{C92D3B65-5D68-4050-AF4A-EA8AEE5FEAA7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88F98647-E2BD-458E-8E8A-DC284CCA3F2B}">
      <dgm:prSet phldrT="[Text]" custT="1"/>
      <dgm:spPr/>
      <dgm:t>
        <a:bodyPr/>
        <a:lstStyle/>
        <a:p>
          <a:r>
            <a:rPr lang="en-US" sz="1800"/>
            <a:t>Step 4</a:t>
          </a:r>
          <a:endParaRPr lang="en-US" sz="1800" dirty="0"/>
        </a:p>
      </dgm:t>
    </dgm:pt>
    <dgm:pt modelId="{3DEE6D0A-A182-4713-AC64-9FA53C3DC1B1}" type="parTrans" cxnId="{72F5C2FB-D266-471A-A223-9437EA8B8B81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65261C65-F546-4ABC-B3B2-4C63D7B3BDE9}" type="sibTrans" cxnId="{72F5C2FB-D266-471A-A223-9437EA8B8B81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95F65263-3644-47E4-8218-E41EE66A88F1}">
      <dgm:prSet phldrT="[Text]" custT="1"/>
      <dgm:spPr/>
      <dgm:t>
        <a:bodyPr/>
        <a:lstStyle/>
        <a:p>
          <a:r>
            <a:rPr lang="en-US" sz="1600" dirty="0"/>
            <a:t>End User/Department acts as receiving department &amp; verifies delivered goods.</a:t>
          </a:r>
        </a:p>
      </dgm:t>
    </dgm:pt>
    <dgm:pt modelId="{54CFCD08-D346-4988-A9C7-F0F174F17E5D}" type="parTrans" cxnId="{C5DB94A0-85A2-41B4-8E02-D56EFE6DC4C0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AB818E62-64C0-4A8C-B9FE-AA10485EB47E}" type="sibTrans" cxnId="{C5DB94A0-85A2-41B4-8E02-D56EFE6DC4C0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2A76E987-B653-40B8-9163-93C684238776}">
      <dgm:prSet phldrT="[Text]" custT="1"/>
      <dgm:spPr/>
      <dgm:t>
        <a:bodyPr/>
        <a:lstStyle/>
        <a:p>
          <a:r>
            <a:rPr lang="en-US" sz="1600" dirty="0"/>
            <a:t>Vendor is contacted to order supplies and is supplied the approved PO #.</a:t>
          </a:r>
        </a:p>
      </dgm:t>
    </dgm:pt>
    <dgm:pt modelId="{216C5432-6C5A-4C85-B827-CE15109CD8CF}" type="parTrans" cxnId="{A4059279-8533-4238-975A-07657C163A10}">
      <dgm:prSet/>
      <dgm:spPr/>
      <dgm:t>
        <a:bodyPr/>
        <a:lstStyle/>
        <a:p>
          <a:endParaRPr lang="en-US"/>
        </a:p>
      </dgm:t>
    </dgm:pt>
    <dgm:pt modelId="{2A15903F-548A-4D81-BC3C-00F5AEE132EB}" type="sibTrans" cxnId="{A4059279-8533-4238-975A-07657C163A10}">
      <dgm:prSet/>
      <dgm:spPr/>
      <dgm:t>
        <a:bodyPr/>
        <a:lstStyle/>
        <a:p>
          <a:endParaRPr lang="en-US"/>
        </a:p>
      </dgm:t>
    </dgm:pt>
    <dgm:pt modelId="{3EC6B45A-200F-4DA7-8F73-E08AC239F78D}" type="pres">
      <dgm:prSet presAssocID="{8FF17994-1BC6-4BB7-93F1-679A3C47D3A9}" presName="Name0" presStyleCnt="0">
        <dgm:presLayoutVars>
          <dgm:dir/>
          <dgm:resizeHandles val="exact"/>
        </dgm:presLayoutVars>
      </dgm:prSet>
      <dgm:spPr/>
    </dgm:pt>
    <dgm:pt modelId="{1DAE9C31-C790-4D46-B307-7E6826CE7270}" type="pres">
      <dgm:prSet presAssocID="{F86ED4AE-A3BD-4426-8649-22C3280068E0}" presName="node" presStyleLbl="node1" presStyleIdx="0" presStyleCnt="4">
        <dgm:presLayoutVars>
          <dgm:bulletEnabled val="1"/>
        </dgm:presLayoutVars>
      </dgm:prSet>
      <dgm:spPr/>
    </dgm:pt>
    <dgm:pt modelId="{3245FF37-E3A9-49E4-8AD8-6A1B8C7FA472}" type="pres">
      <dgm:prSet presAssocID="{5E9FC936-E76D-49E3-8105-C8551CB784E6}" presName="sibTrans" presStyleLbl="sibTrans1D1" presStyleIdx="0" presStyleCnt="3"/>
      <dgm:spPr/>
    </dgm:pt>
    <dgm:pt modelId="{816CBD7E-0629-4363-A3B9-186A030E2C96}" type="pres">
      <dgm:prSet presAssocID="{5E9FC936-E76D-49E3-8105-C8551CB784E6}" presName="connectorText" presStyleLbl="sibTrans1D1" presStyleIdx="0" presStyleCnt="3"/>
      <dgm:spPr/>
    </dgm:pt>
    <dgm:pt modelId="{06216B5E-3C8F-43E4-98E0-AF3D5849BFCD}" type="pres">
      <dgm:prSet presAssocID="{95ED2B07-E272-4992-B85E-CE7C20472175}" presName="node" presStyleLbl="node1" presStyleIdx="1" presStyleCnt="4">
        <dgm:presLayoutVars>
          <dgm:bulletEnabled val="1"/>
        </dgm:presLayoutVars>
      </dgm:prSet>
      <dgm:spPr/>
    </dgm:pt>
    <dgm:pt modelId="{AD36D2C5-C0AC-4533-964D-EC4E33184483}" type="pres">
      <dgm:prSet presAssocID="{DD5CB7A9-D407-4D48-8368-590D7AEBEA79}" presName="sibTrans" presStyleLbl="sibTrans1D1" presStyleIdx="1" presStyleCnt="3"/>
      <dgm:spPr/>
    </dgm:pt>
    <dgm:pt modelId="{5B97B909-F6FF-43B9-8DFD-027A1A206AE8}" type="pres">
      <dgm:prSet presAssocID="{DD5CB7A9-D407-4D48-8368-590D7AEBEA79}" presName="connectorText" presStyleLbl="sibTrans1D1" presStyleIdx="1" presStyleCnt="3"/>
      <dgm:spPr/>
    </dgm:pt>
    <dgm:pt modelId="{BB4E41DE-E8FE-4912-BAD1-A76B05B44B4A}" type="pres">
      <dgm:prSet presAssocID="{A2E4BA65-4BC0-4554-A9BE-5431E7D60841}" presName="node" presStyleLbl="node1" presStyleIdx="2" presStyleCnt="4">
        <dgm:presLayoutVars>
          <dgm:bulletEnabled val="1"/>
        </dgm:presLayoutVars>
      </dgm:prSet>
      <dgm:spPr/>
    </dgm:pt>
    <dgm:pt modelId="{45B96161-D210-46C3-A995-85A1E5891BEE}" type="pres">
      <dgm:prSet presAssocID="{486A20B3-15A2-452F-A9DA-6930A2CE1725}" presName="sibTrans" presStyleLbl="sibTrans1D1" presStyleIdx="2" presStyleCnt="3"/>
      <dgm:spPr/>
    </dgm:pt>
    <dgm:pt modelId="{6922EADA-F89B-4E70-B177-87E7F2348997}" type="pres">
      <dgm:prSet presAssocID="{486A20B3-15A2-452F-A9DA-6930A2CE1725}" presName="connectorText" presStyleLbl="sibTrans1D1" presStyleIdx="2" presStyleCnt="3"/>
      <dgm:spPr/>
    </dgm:pt>
    <dgm:pt modelId="{30FE8FF4-A7CA-4C0E-B601-6CA46E9491ED}" type="pres">
      <dgm:prSet presAssocID="{88F98647-E2BD-458E-8E8A-DC284CCA3F2B}" presName="node" presStyleLbl="node1" presStyleIdx="3" presStyleCnt="4">
        <dgm:presLayoutVars>
          <dgm:bulletEnabled val="1"/>
        </dgm:presLayoutVars>
      </dgm:prSet>
      <dgm:spPr/>
    </dgm:pt>
  </dgm:ptLst>
  <dgm:cxnLst>
    <dgm:cxn modelId="{F4CB690F-ED72-4C14-A386-D52866A0F9D5}" type="presOf" srcId="{FFE9180C-CC9B-4935-BC5B-F2F27DAB2771}" destId="{06216B5E-3C8F-43E4-98E0-AF3D5849BFCD}" srcOrd="0" destOrd="1" presId="urn:microsoft.com/office/officeart/2005/8/layout/bProcess3"/>
    <dgm:cxn modelId="{3D13B419-6ADE-447C-8D93-9148F2A4B5DB}" type="presOf" srcId="{486A20B3-15A2-452F-A9DA-6930A2CE1725}" destId="{45B96161-D210-46C3-A995-85A1E5891BEE}" srcOrd="0" destOrd="0" presId="urn:microsoft.com/office/officeart/2005/8/layout/bProcess3"/>
    <dgm:cxn modelId="{95C3011F-58A9-4E05-B717-D5746AEC1A14}" type="presOf" srcId="{95F65263-3644-47E4-8218-E41EE66A88F1}" destId="{30FE8FF4-A7CA-4C0E-B601-6CA46E9491ED}" srcOrd="0" destOrd="1" presId="urn:microsoft.com/office/officeart/2005/8/layout/bProcess3"/>
    <dgm:cxn modelId="{AF2A3A3E-7F96-42AC-9A8B-AD0B03F1CFF5}" type="presOf" srcId="{5E9FC936-E76D-49E3-8105-C8551CB784E6}" destId="{816CBD7E-0629-4363-A3B9-186A030E2C96}" srcOrd="1" destOrd="0" presId="urn:microsoft.com/office/officeart/2005/8/layout/bProcess3"/>
    <dgm:cxn modelId="{29BBA85D-AB51-4280-947C-BC9DF94D044A}" type="presOf" srcId="{8FF17994-1BC6-4BB7-93F1-679A3C47D3A9}" destId="{3EC6B45A-200F-4DA7-8F73-E08AC239F78D}" srcOrd="0" destOrd="0" presId="urn:microsoft.com/office/officeart/2005/8/layout/bProcess3"/>
    <dgm:cxn modelId="{6A67A75F-7FE1-4B2C-89E5-8F9A8878AF62}" type="presOf" srcId="{2A76E987-B653-40B8-9163-93C684238776}" destId="{BB4E41DE-E8FE-4912-BAD1-A76B05B44B4A}" srcOrd="0" destOrd="1" presId="urn:microsoft.com/office/officeart/2005/8/layout/bProcess3"/>
    <dgm:cxn modelId="{C92D3B65-5D68-4050-AF4A-EA8AEE5FEAA7}" srcId="{8FF17994-1BC6-4BB7-93F1-679A3C47D3A9}" destId="{A2E4BA65-4BC0-4554-A9BE-5431E7D60841}" srcOrd="2" destOrd="0" parTransId="{2CF700A8-E77B-4D6C-804E-44D0B0F3BEC1}" sibTransId="{486A20B3-15A2-452F-A9DA-6930A2CE1725}"/>
    <dgm:cxn modelId="{AABC196B-B947-4E69-ABDA-AFABB1C1786B}" type="presOf" srcId="{5E9FC936-E76D-49E3-8105-C8551CB784E6}" destId="{3245FF37-E3A9-49E4-8AD8-6A1B8C7FA472}" srcOrd="0" destOrd="0" presId="urn:microsoft.com/office/officeart/2005/8/layout/bProcess3"/>
    <dgm:cxn modelId="{DB4F966C-4977-4771-B96B-489BE1C68084}" type="presOf" srcId="{C823134B-6DF1-4B06-8168-15C986B9C8B2}" destId="{1DAE9C31-C790-4D46-B307-7E6826CE7270}" srcOrd="0" destOrd="1" presId="urn:microsoft.com/office/officeart/2005/8/layout/bProcess3"/>
    <dgm:cxn modelId="{1779F96E-77A8-4B7C-9FE7-A45418295217}" type="presOf" srcId="{95ED2B07-E272-4992-B85E-CE7C20472175}" destId="{06216B5E-3C8F-43E4-98E0-AF3D5849BFCD}" srcOrd="0" destOrd="0" presId="urn:microsoft.com/office/officeart/2005/8/layout/bProcess3"/>
    <dgm:cxn modelId="{5335BA56-CA7A-4E99-AA76-7A649FE30A07}" srcId="{95ED2B07-E272-4992-B85E-CE7C20472175}" destId="{FFE9180C-CC9B-4935-BC5B-F2F27DAB2771}" srcOrd="0" destOrd="0" parTransId="{DEA3B4A2-C116-47EA-A015-5E61BD7FFB37}" sibTransId="{06AA5287-2773-4F82-B263-3CCE1A0C98F5}"/>
    <dgm:cxn modelId="{B8A84078-251D-4F09-A3A6-E9CCC9C54216}" type="presOf" srcId="{DD5CB7A9-D407-4D48-8368-590D7AEBEA79}" destId="{5B97B909-F6FF-43B9-8DFD-027A1A206AE8}" srcOrd="1" destOrd="0" presId="urn:microsoft.com/office/officeart/2005/8/layout/bProcess3"/>
    <dgm:cxn modelId="{A4059279-8533-4238-975A-07657C163A10}" srcId="{A2E4BA65-4BC0-4554-A9BE-5431E7D60841}" destId="{2A76E987-B653-40B8-9163-93C684238776}" srcOrd="0" destOrd="0" parTransId="{216C5432-6C5A-4C85-B827-CE15109CD8CF}" sibTransId="{2A15903F-548A-4D81-BC3C-00F5AEE132EB}"/>
    <dgm:cxn modelId="{2ED8EC92-DA2C-4C3A-AF99-B7AB3E31358D}" srcId="{8FF17994-1BC6-4BB7-93F1-679A3C47D3A9}" destId="{F86ED4AE-A3BD-4426-8649-22C3280068E0}" srcOrd="0" destOrd="0" parTransId="{320DCAFE-1058-4BF7-A8ED-C5BCDEB61F80}" sibTransId="{5E9FC936-E76D-49E3-8105-C8551CB784E6}"/>
    <dgm:cxn modelId="{40B78595-716B-40FD-8492-604C4F0D598C}" type="presOf" srcId="{F86ED4AE-A3BD-4426-8649-22C3280068E0}" destId="{1DAE9C31-C790-4D46-B307-7E6826CE7270}" srcOrd="0" destOrd="0" presId="urn:microsoft.com/office/officeart/2005/8/layout/bProcess3"/>
    <dgm:cxn modelId="{CE46FC9B-BC71-4311-9CC9-34148D158455}" type="presOf" srcId="{486A20B3-15A2-452F-A9DA-6930A2CE1725}" destId="{6922EADA-F89B-4E70-B177-87E7F2348997}" srcOrd="1" destOrd="0" presId="urn:microsoft.com/office/officeart/2005/8/layout/bProcess3"/>
    <dgm:cxn modelId="{48AC1E9F-5F93-4014-A667-29580F9C15CE}" type="presOf" srcId="{88F98647-E2BD-458E-8E8A-DC284CCA3F2B}" destId="{30FE8FF4-A7CA-4C0E-B601-6CA46E9491ED}" srcOrd="0" destOrd="0" presId="urn:microsoft.com/office/officeart/2005/8/layout/bProcess3"/>
    <dgm:cxn modelId="{C5DB94A0-85A2-41B4-8E02-D56EFE6DC4C0}" srcId="{88F98647-E2BD-458E-8E8A-DC284CCA3F2B}" destId="{95F65263-3644-47E4-8218-E41EE66A88F1}" srcOrd="0" destOrd="0" parTransId="{54CFCD08-D346-4988-A9C7-F0F174F17E5D}" sibTransId="{AB818E62-64C0-4A8C-B9FE-AA10485EB47E}"/>
    <dgm:cxn modelId="{2D7E09BE-D67C-4DF1-BE41-30F192D23669}" type="presOf" srcId="{DD5CB7A9-D407-4D48-8368-590D7AEBEA79}" destId="{AD36D2C5-C0AC-4533-964D-EC4E33184483}" srcOrd="0" destOrd="0" presId="urn:microsoft.com/office/officeart/2005/8/layout/bProcess3"/>
    <dgm:cxn modelId="{25CAE7C0-94AD-47E5-B967-0D31E92D1E8F}" srcId="{F86ED4AE-A3BD-4426-8649-22C3280068E0}" destId="{C823134B-6DF1-4B06-8168-15C986B9C8B2}" srcOrd="0" destOrd="0" parTransId="{37C20368-516A-4743-ACCD-D97635019A33}" sibTransId="{CE1DE0AA-CFEA-4023-95BE-81E8AED12FFA}"/>
    <dgm:cxn modelId="{9CC8B0EE-6ECB-400B-BF41-786BDCF4A2E3}" type="presOf" srcId="{A2E4BA65-4BC0-4554-A9BE-5431E7D60841}" destId="{BB4E41DE-E8FE-4912-BAD1-A76B05B44B4A}" srcOrd="0" destOrd="0" presId="urn:microsoft.com/office/officeart/2005/8/layout/bProcess3"/>
    <dgm:cxn modelId="{805BFDF8-18E9-448E-A28F-DE72A4E59A5F}" srcId="{8FF17994-1BC6-4BB7-93F1-679A3C47D3A9}" destId="{95ED2B07-E272-4992-B85E-CE7C20472175}" srcOrd="1" destOrd="0" parTransId="{69757CFC-0C27-4F45-A4C1-6E3297C01AC2}" sibTransId="{DD5CB7A9-D407-4D48-8368-590D7AEBEA79}"/>
    <dgm:cxn modelId="{72F5C2FB-D266-471A-A223-9437EA8B8B81}" srcId="{8FF17994-1BC6-4BB7-93F1-679A3C47D3A9}" destId="{88F98647-E2BD-458E-8E8A-DC284CCA3F2B}" srcOrd="3" destOrd="0" parTransId="{3DEE6D0A-A182-4713-AC64-9FA53C3DC1B1}" sibTransId="{65261C65-F546-4ABC-B3B2-4C63D7B3BDE9}"/>
    <dgm:cxn modelId="{0490C771-06C4-486E-8689-3ABE1AAD10E5}" type="presParOf" srcId="{3EC6B45A-200F-4DA7-8F73-E08AC239F78D}" destId="{1DAE9C31-C790-4D46-B307-7E6826CE7270}" srcOrd="0" destOrd="0" presId="urn:microsoft.com/office/officeart/2005/8/layout/bProcess3"/>
    <dgm:cxn modelId="{28FA5D75-DAEA-46BE-B308-68CAE6357E41}" type="presParOf" srcId="{3EC6B45A-200F-4DA7-8F73-E08AC239F78D}" destId="{3245FF37-E3A9-49E4-8AD8-6A1B8C7FA472}" srcOrd="1" destOrd="0" presId="urn:microsoft.com/office/officeart/2005/8/layout/bProcess3"/>
    <dgm:cxn modelId="{C844D674-D63E-4CC7-A268-CB170C9B7A4F}" type="presParOf" srcId="{3245FF37-E3A9-49E4-8AD8-6A1B8C7FA472}" destId="{816CBD7E-0629-4363-A3B9-186A030E2C96}" srcOrd="0" destOrd="0" presId="urn:microsoft.com/office/officeart/2005/8/layout/bProcess3"/>
    <dgm:cxn modelId="{EA28ADD6-1A43-4387-89B4-6EFA70D9F558}" type="presParOf" srcId="{3EC6B45A-200F-4DA7-8F73-E08AC239F78D}" destId="{06216B5E-3C8F-43E4-98E0-AF3D5849BFCD}" srcOrd="2" destOrd="0" presId="urn:microsoft.com/office/officeart/2005/8/layout/bProcess3"/>
    <dgm:cxn modelId="{2FFC03F4-E3B9-4AB3-AF20-9B6E63EDAD92}" type="presParOf" srcId="{3EC6B45A-200F-4DA7-8F73-E08AC239F78D}" destId="{AD36D2C5-C0AC-4533-964D-EC4E33184483}" srcOrd="3" destOrd="0" presId="urn:microsoft.com/office/officeart/2005/8/layout/bProcess3"/>
    <dgm:cxn modelId="{9B4B2CCC-D063-4906-BF79-800232F375D6}" type="presParOf" srcId="{AD36D2C5-C0AC-4533-964D-EC4E33184483}" destId="{5B97B909-F6FF-43B9-8DFD-027A1A206AE8}" srcOrd="0" destOrd="0" presId="urn:microsoft.com/office/officeart/2005/8/layout/bProcess3"/>
    <dgm:cxn modelId="{B1FAC57A-98D0-4F0D-908E-B40EB11A89DF}" type="presParOf" srcId="{3EC6B45A-200F-4DA7-8F73-E08AC239F78D}" destId="{BB4E41DE-E8FE-4912-BAD1-A76B05B44B4A}" srcOrd="4" destOrd="0" presId="urn:microsoft.com/office/officeart/2005/8/layout/bProcess3"/>
    <dgm:cxn modelId="{79CC66E3-B73F-45C6-AE2E-8A3FA68E93B7}" type="presParOf" srcId="{3EC6B45A-200F-4DA7-8F73-E08AC239F78D}" destId="{45B96161-D210-46C3-A995-85A1E5891BEE}" srcOrd="5" destOrd="0" presId="urn:microsoft.com/office/officeart/2005/8/layout/bProcess3"/>
    <dgm:cxn modelId="{1D39E053-AB26-4173-876B-3D6AF69F979C}" type="presParOf" srcId="{45B96161-D210-46C3-A995-85A1E5891BEE}" destId="{6922EADA-F89B-4E70-B177-87E7F2348997}" srcOrd="0" destOrd="0" presId="urn:microsoft.com/office/officeart/2005/8/layout/bProcess3"/>
    <dgm:cxn modelId="{087A4D88-C950-4CEE-BFBC-E306526DFEE9}" type="presParOf" srcId="{3EC6B45A-200F-4DA7-8F73-E08AC239F78D}" destId="{30FE8FF4-A7CA-4C0E-B601-6CA46E9491ED}" srcOrd="6" destOrd="0" presId="urn:microsoft.com/office/officeart/2005/8/layout/b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17994-1BC6-4BB7-93F1-679A3C47D3A9}" type="doc">
      <dgm:prSet loTypeId="urn:microsoft.com/office/officeart/2005/8/layout/bProcess3" loCatId="process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86ED4AE-A3BD-4426-8649-22C3280068E0}">
      <dgm:prSet phldrT="[Text]" custT="1"/>
      <dgm:spPr/>
      <dgm:t>
        <a:bodyPr/>
        <a:lstStyle/>
        <a:p>
          <a:r>
            <a:rPr lang="en-US" sz="1800" dirty="0"/>
            <a:t>Step 5</a:t>
          </a:r>
        </a:p>
      </dgm:t>
    </dgm:pt>
    <dgm:pt modelId="{320DCAFE-1058-4BF7-A8ED-C5BCDEB61F80}" type="parTrans" cxnId="{2ED8EC92-DA2C-4C3A-AF99-B7AB3E31358D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5E9FC936-E76D-49E3-8105-C8551CB784E6}" type="sibTrans" cxnId="{2ED8EC92-DA2C-4C3A-AF99-B7AB3E31358D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C823134B-6DF1-4B06-8168-15C986B9C8B2}">
      <dgm:prSet phldrT="[Text]" custT="1"/>
      <dgm:spPr/>
      <dgm:t>
        <a:bodyPr/>
        <a:lstStyle/>
        <a:p>
          <a:r>
            <a:rPr lang="en-US" sz="1400" dirty="0"/>
            <a:t>Invoice is sent to Accounts Payable for processing and AP will contact the end user to confirm the purchase.</a:t>
          </a:r>
        </a:p>
      </dgm:t>
    </dgm:pt>
    <dgm:pt modelId="{37C20368-516A-4743-ACCD-D97635019A33}" type="parTrans" cxnId="{25CAE7C0-94AD-47E5-B967-0D31E92D1E8F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CE1DE0AA-CFEA-4023-95BE-81E8AED12FFA}" type="sibTrans" cxnId="{25CAE7C0-94AD-47E5-B967-0D31E92D1E8F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95ED2B07-E272-4992-B85E-CE7C20472175}">
      <dgm:prSet phldrT="[Text]" custT="1"/>
      <dgm:spPr/>
      <dgm:t>
        <a:bodyPr/>
        <a:lstStyle/>
        <a:p>
          <a:r>
            <a:rPr lang="en-US" sz="1800" dirty="0"/>
            <a:t>Step 6</a:t>
          </a:r>
        </a:p>
      </dgm:t>
    </dgm:pt>
    <dgm:pt modelId="{69757CFC-0C27-4F45-A4C1-6E3297C01AC2}" type="parTrans" cxnId="{805BFDF8-18E9-448E-A28F-DE72A4E59A5F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DD5CB7A9-D407-4D48-8368-590D7AEBEA79}" type="sibTrans" cxnId="{805BFDF8-18E9-448E-A28F-DE72A4E59A5F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FFE9180C-CC9B-4935-BC5B-F2F27DAB2771}">
      <dgm:prSet phldrT="[Text]" custT="1"/>
      <dgm:spPr/>
      <dgm:t>
        <a:bodyPr/>
        <a:lstStyle/>
        <a:p>
          <a:r>
            <a:rPr lang="en-US" sz="1600" dirty="0"/>
            <a:t>Accounts Payable submits request for payment of invoice county for processing.</a:t>
          </a:r>
        </a:p>
      </dgm:t>
    </dgm:pt>
    <dgm:pt modelId="{DEA3B4A2-C116-47EA-A015-5E61BD7FFB37}" type="parTrans" cxnId="{5335BA56-CA7A-4E99-AA76-7A649FE30A07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06AA5287-2773-4F82-B263-3CCE1A0C98F5}" type="sibTrans" cxnId="{5335BA56-CA7A-4E99-AA76-7A649FE30A07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A2E4BA65-4BC0-4554-A9BE-5431E7D60841}">
      <dgm:prSet phldrT="[Text]" custT="1"/>
      <dgm:spPr/>
      <dgm:t>
        <a:bodyPr/>
        <a:lstStyle/>
        <a:p>
          <a:r>
            <a:rPr lang="en-US" sz="1800" dirty="0"/>
            <a:t>Step 7</a:t>
          </a:r>
        </a:p>
      </dgm:t>
    </dgm:pt>
    <dgm:pt modelId="{2CF700A8-E77B-4D6C-804E-44D0B0F3BEC1}" type="parTrans" cxnId="{C92D3B65-5D68-4050-AF4A-EA8AEE5FEAA7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486A20B3-15A2-452F-A9DA-6930A2CE1725}" type="sibTrans" cxnId="{C92D3B65-5D68-4050-AF4A-EA8AEE5FEAA7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88F98647-E2BD-458E-8E8A-DC284CCA3F2B}">
      <dgm:prSet phldrT="[Text]" custT="1"/>
      <dgm:spPr/>
      <dgm:t>
        <a:bodyPr/>
        <a:lstStyle/>
        <a:p>
          <a:r>
            <a:rPr lang="en-US" sz="1800" dirty="0"/>
            <a:t>Step 8</a:t>
          </a:r>
        </a:p>
      </dgm:t>
    </dgm:pt>
    <dgm:pt modelId="{3DEE6D0A-A182-4713-AC64-9FA53C3DC1B1}" type="parTrans" cxnId="{72F5C2FB-D266-471A-A223-9437EA8B8B81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65261C65-F546-4ABC-B3B2-4C63D7B3BDE9}" type="sibTrans" cxnId="{72F5C2FB-D266-471A-A223-9437EA8B8B81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95F65263-3644-47E4-8218-E41EE66A88F1}">
      <dgm:prSet phldrT="[Text]" custT="1"/>
      <dgm:spPr/>
      <dgm:t>
        <a:bodyPr/>
        <a:lstStyle/>
        <a:p>
          <a:r>
            <a:rPr lang="en-US" sz="1600" dirty="0"/>
            <a:t>Checks are sent to the mailing instructions on the PO to pay vendor.</a:t>
          </a:r>
        </a:p>
      </dgm:t>
    </dgm:pt>
    <dgm:pt modelId="{54CFCD08-D346-4988-A9C7-F0F174F17E5D}" type="parTrans" cxnId="{C5DB94A0-85A2-41B4-8E02-D56EFE6DC4C0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AB818E62-64C0-4A8C-B9FE-AA10485EB47E}" type="sibTrans" cxnId="{C5DB94A0-85A2-41B4-8E02-D56EFE6DC4C0}">
      <dgm:prSet/>
      <dgm:spPr/>
      <dgm:t>
        <a:bodyPr/>
        <a:lstStyle/>
        <a:p>
          <a:endParaRPr lang="en-US">
            <a:solidFill>
              <a:schemeClr val="bg1">
                <a:lumMod val="85000"/>
              </a:schemeClr>
            </a:solidFill>
          </a:endParaRPr>
        </a:p>
      </dgm:t>
    </dgm:pt>
    <dgm:pt modelId="{2A76E987-B653-40B8-9163-93C684238776}">
      <dgm:prSet phldrT="[Text]" custT="1"/>
      <dgm:spPr/>
      <dgm:t>
        <a:bodyPr/>
        <a:lstStyle/>
        <a:p>
          <a:r>
            <a:rPr lang="en-US" sz="1600" dirty="0"/>
            <a:t>County audits A/P batches &amp; generates vendor checks.</a:t>
          </a:r>
        </a:p>
      </dgm:t>
    </dgm:pt>
    <dgm:pt modelId="{216C5432-6C5A-4C85-B827-CE15109CD8CF}" type="parTrans" cxnId="{A4059279-8533-4238-975A-07657C163A10}">
      <dgm:prSet/>
      <dgm:spPr/>
      <dgm:t>
        <a:bodyPr/>
        <a:lstStyle/>
        <a:p>
          <a:endParaRPr lang="en-US"/>
        </a:p>
      </dgm:t>
    </dgm:pt>
    <dgm:pt modelId="{2A15903F-548A-4D81-BC3C-00F5AEE132EB}" type="sibTrans" cxnId="{A4059279-8533-4238-975A-07657C163A10}">
      <dgm:prSet/>
      <dgm:spPr/>
      <dgm:t>
        <a:bodyPr/>
        <a:lstStyle/>
        <a:p>
          <a:endParaRPr lang="en-US"/>
        </a:p>
      </dgm:t>
    </dgm:pt>
    <dgm:pt modelId="{3EC6B45A-200F-4DA7-8F73-E08AC239F78D}" type="pres">
      <dgm:prSet presAssocID="{8FF17994-1BC6-4BB7-93F1-679A3C47D3A9}" presName="Name0" presStyleCnt="0">
        <dgm:presLayoutVars>
          <dgm:dir/>
          <dgm:resizeHandles val="exact"/>
        </dgm:presLayoutVars>
      </dgm:prSet>
      <dgm:spPr/>
    </dgm:pt>
    <dgm:pt modelId="{1DAE9C31-C790-4D46-B307-7E6826CE7270}" type="pres">
      <dgm:prSet presAssocID="{F86ED4AE-A3BD-4426-8649-22C3280068E0}" presName="node" presStyleLbl="node1" presStyleIdx="0" presStyleCnt="4">
        <dgm:presLayoutVars>
          <dgm:bulletEnabled val="1"/>
        </dgm:presLayoutVars>
      </dgm:prSet>
      <dgm:spPr/>
    </dgm:pt>
    <dgm:pt modelId="{3245FF37-E3A9-49E4-8AD8-6A1B8C7FA472}" type="pres">
      <dgm:prSet presAssocID="{5E9FC936-E76D-49E3-8105-C8551CB784E6}" presName="sibTrans" presStyleLbl="sibTrans1D1" presStyleIdx="0" presStyleCnt="3"/>
      <dgm:spPr/>
    </dgm:pt>
    <dgm:pt modelId="{816CBD7E-0629-4363-A3B9-186A030E2C96}" type="pres">
      <dgm:prSet presAssocID="{5E9FC936-E76D-49E3-8105-C8551CB784E6}" presName="connectorText" presStyleLbl="sibTrans1D1" presStyleIdx="0" presStyleCnt="3"/>
      <dgm:spPr/>
    </dgm:pt>
    <dgm:pt modelId="{06216B5E-3C8F-43E4-98E0-AF3D5849BFCD}" type="pres">
      <dgm:prSet presAssocID="{95ED2B07-E272-4992-B85E-CE7C20472175}" presName="node" presStyleLbl="node1" presStyleIdx="1" presStyleCnt="4">
        <dgm:presLayoutVars>
          <dgm:bulletEnabled val="1"/>
        </dgm:presLayoutVars>
      </dgm:prSet>
      <dgm:spPr/>
    </dgm:pt>
    <dgm:pt modelId="{AD36D2C5-C0AC-4533-964D-EC4E33184483}" type="pres">
      <dgm:prSet presAssocID="{DD5CB7A9-D407-4D48-8368-590D7AEBEA79}" presName="sibTrans" presStyleLbl="sibTrans1D1" presStyleIdx="1" presStyleCnt="3"/>
      <dgm:spPr/>
    </dgm:pt>
    <dgm:pt modelId="{5B97B909-F6FF-43B9-8DFD-027A1A206AE8}" type="pres">
      <dgm:prSet presAssocID="{DD5CB7A9-D407-4D48-8368-590D7AEBEA79}" presName="connectorText" presStyleLbl="sibTrans1D1" presStyleIdx="1" presStyleCnt="3"/>
      <dgm:spPr/>
    </dgm:pt>
    <dgm:pt modelId="{BB4E41DE-E8FE-4912-BAD1-A76B05B44B4A}" type="pres">
      <dgm:prSet presAssocID="{A2E4BA65-4BC0-4554-A9BE-5431E7D60841}" presName="node" presStyleLbl="node1" presStyleIdx="2" presStyleCnt="4">
        <dgm:presLayoutVars>
          <dgm:bulletEnabled val="1"/>
        </dgm:presLayoutVars>
      </dgm:prSet>
      <dgm:spPr/>
    </dgm:pt>
    <dgm:pt modelId="{45B96161-D210-46C3-A995-85A1E5891BEE}" type="pres">
      <dgm:prSet presAssocID="{486A20B3-15A2-452F-A9DA-6930A2CE1725}" presName="sibTrans" presStyleLbl="sibTrans1D1" presStyleIdx="2" presStyleCnt="3"/>
      <dgm:spPr/>
    </dgm:pt>
    <dgm:pt modelId="{6922EADA-F89B-4E70-B177-87E7F2348997}" type="pres">
      <dgm:prSet presAssocID="{486A20B3-15A2-452F-A9DA-6930A2CE1725}" presName="connectorText" presStyleLbl="sibTrans1D1" presStyleIdx="2" presStyleCnt="3"/>
      <dgm:spPr/>
    </dgm:pt>
    <dgm:pt modelId="{30FE8FF4-A7CA-4C0E-B601-6CA46E9491ED}" type="pres">
      <dgm:prSet presAssocID="{88F98647-E2BD-458E-8E8A-DC284CCA3F2B}" presName="node" presStyleLbl="node1" presStyleIdx="3" presStyleCnt="4">
        <dgm:presLayoutVars>
          <dgm:bulletEnabled val="1"/>
        </dgm:presLayoutVars>
      </dgm:prSet>
      <dgm:spPr/>
    </dgm:pt>
  </dgm:ptLst>
  <dgm:cxnLst>
    <dgm:cxn modelId="{F4CB690F-ED72-4C14-A386-D52866A0F9D5}" type="presOf" srcId="{FFE9180C-CC9B-4935-BC5B-F2F27DAB2771}" destId="{06216B5E-3C8F-43E4-98E0-AF3D5849BFCD}" srcOrd="0" destOrd="1" presId="urn:microsoft.com/office/officeart/2005/8/layout/bProcess3"/>
    <dgm:cxn modelId="{3D13B419-6ADE-447C-8D93-9148F2A4B5DB}" type="presOf" srcId="{486A20B3-15A2-452F-A9DA-6930A2CE1725}" destId="{45B96161-D210-46C3-A995-85A1E5891BEE}" srcOrd="0" destOrd="0" presId="urn:microsoft.com/office/officeart/2005/8/layout/bProcess3"/>
    <dgm:cxn modelId="{95C3011F-58A9-4E05-B717-D5746AEC1A14}" type="presOf" srcId="{95F65263-3644-47E4-8218-E41EE66A88F1}" destId="{30FE8FF4-A7CA-4C0E-B601-6CA46E9491ED}" srcOrd="0" destOrd="1" presId="urn:microsoft.com/office/officeart/2005/8/layout/bProcess3"/>
    <dgm:cxn modelId="{AF2A3A3E-7F96-42AC-9A8B-AD0B03F1CFF5}" type="presOf" srcId="{5E9FC936-E76D-49E3-8105-C8551CB784E6}" destId="{816CBD7E-0629-4363-A3B9-186A030E2C96}" srcOrd="1" destOrd="0" presId="urn:microsoft.com/office/officeart/2005/8/layout/bProcess3"/>
    <dgm:cxn modelId="{29BBA85D-AB51-4280-947C-BC9DF94D044A}" type="presOf" srcId="{8FF17994-1BC6-4BB7-93F1-679A3C47D3A9}" destId="{3EC6B45A-200F-4DA7-8F73-E08AC239F78D}" srcOrd="0" destOrd="0" presId="urn:microsoft.com/office/officeart/2005/8/layout/bProcess3"/>
    <dgm:cxn modelId="{6A67A75F-7FE1-4B2C-89E5-8F9A8878AF62}" type="presOf" srcId="{2A76E987-B653-40B8-9163-93C684238776}" destId="{BB4E41DE-E8FE-4912-BAD1-A76B05B44B4A}" srcOrd="0" destOrd="1" presId="urn:microsoft.com/office/officeart/2005/8/layout/bProcess3"/>
    <dgm:cxn modelId="{C92D3B65-5D68-4050-AF4A-EA8AEE5FEAA7}" srcId="{8FF17994-1BC6-4BB7-93F1-679A3C47D3A9}" destId="{A2E4BA65-4BC0-4554-A9BE-5431E7D60841}" srcOrd="2" destOrd="0" parTransId="{2CF700A8-E77B-4D6C-804E-44D0B0F3BEC1}" sibTransId="{486A20B3-15A2-452F-A9DA-6930A2CE1725}"/>
    <dgm:cxn modelId="{AABC196B-B947-4E69-ABDA-AFABB1C1786B}" type="presOf" srcId="{5E9FC936-E76D-49E3-8105-C8551CB784E6}" destId="{3245FF37-E3A9-49E4-8AD8-6A1B8C7FA472}" srcOrd="0" destOrd="0" presId="urn:microsoft.com/office/officeart/2005/8/layout/bProcess3"/>
    <dgm:cxn modelId="{DB4F966C-4977-4771-B96B-489BE1C68084}" type="presOf" srcId="{C823134B-6DF1-4B06-8168-15C986B9C8B2}" destId="{1DAE9C31-C790-4D46-B307-7E6826CE7270}" srcOrd="0" destOrd="1" presId="urn:microsoft.com/office/officeart/2005/8/layout/bProcess3"/>
    <dgm:cxn modelId="{1779F96E-77A8-4B7C-9FE7-A45418295217}" type="presOf" srcId="{95ED2B07-E272-4992-B85E-CE7C20472175}" destId="{06216B5E-3C8F-43E4-98E0-AF3D5849BFCD}" srcOrd="0" destOrd="0" presId="urn:microsoft.com/office/officeart/2005/8/layout/bProcess3"/>
    <dgm:cxn modelId="{5335BA56-CA7A-4E99-AA76-7A649FE30A07}" srcId="{95ED2B07-E272-4992-B85E-CE7C20472175}" destId="{FFE9180C-CC9B-4935-BC5B-F2F27DAB2771}" srcOrd="0" destOrd="0" parTransId="{DEA3B4A2-C116-47EA-A015-5E61BD7FFB37}" sibTransId="{06AA5287-2773-4F82-B263-3CCE1A0C98F5}"/>
    <dgm:cxn modelId="{B8A84078-251D-4F09-A3A6-E9CCC9C54216}" type="presOf" srcId="{DD5CB7A9-D407-4D48-8368-590D7AEBEA79}" destId="{5B97B909-F6FF-43B9-8DFD-027A1A206AE8}" srcOrd="1" destOrd="0" presId="urn:microsoft.com/office/officeart/2005/8/layout/bProcess3"/>
    <dgm:cxn modelId="{A4059279-8533-4238-975A-07657C163A10}" srcId="{A2E4BA65-4BC0-4554-A9BE-5431E7D60841}" destId="{2A76E987-B653-40B8-9163-93C684238776}" srcOrd="0" destOrd="0" parTransId="{216C5432-6C5A-4C85-B827-CE15109CD8CF}" sibTransId="{2A15903F-548A-4D81-BC3C-00F5AEE132EB}"/>
    <dgm:cxn modelId="{2ED8EC92-DA2C-4C3A-AF99-B7AB3E31358D}" srcId="{8FF17994-1BC6-4BB7-93F1-679A3C47D3A9}" destId="{F86ED4AE-A3BD-4426-8649-22C3280068E0}" srcOrd="0" destOrd="0" parTransId="{320DCAFE-1058-4BF7-A8ED-C5BCDEB61F80}" sibTransId="{5E9FC936-E76D-49E3-8105-C8551CB784E6}"/>
    <dgm:cxn modelId="{40B78595-716B-40FD-8492-604C4F0D598C}" type="presOf" srcId="{F86ED4AE-A3BD-4426-8649-22C3280068E0}" destId="{1DAE9C31-C790-4D46-B307-7E6826CE7270}" srcOrd="0" destOrd="0" presId="urn:microsoft.com/office/officeart/2005/8/layout/bProcess3"/>
    <dgm:cxn modelId="{CE46FC9B-BC71-4311-9CC9-34148D158455}" type="presOf" srcId="{486A20B3-15A2-452F-A9DA-6930A2CE1725}" destId="{6922EADA-F89B-4E70-B177-87E7F2348997}" srcOrd="1" destOrd="0" presId="urn:microsoft.com/office/officeart/2005/8/layout/bProcess3"/>
    <dgm:cxn modelId="{48AC1E9F-5F93-4014-A667-29580F9C15CE}" type="presOf" srcId="{88F98647-E2BD-458E-8E8A-DC284CCA3F2B}" destId="{30FE8FF4-A7CA-4C0E-B601-6CA46E9491ED}" srcOrd="0" destOrd="0" presId="urn:microsoft.com/office/officeart/2005/8/layout/bProcess3"/>
    <dgm:cxn modelId="{C5DB94A0-85A2-41B4-8E02-D56EFE6DC4C0}" srcId="{88F98647-E2BD-458E-8E8A-DC284CCA3F2B}" destId="{95F65263-3644-47E4-8218-E41EE66A88F1}" srcOrd="0" destOrd="0" parTransId="{54CFCD08-D346-4988-A9C7-F0F174F17E5D}" sibTransId="{AB818E62-64C0-4A8C-B9FE-AA10485EB47E}"/>
    <dgm:cxn modelId="{2D7E09BE-D67C-4DF1-BE41-30F192D23669}" type="presOf" srcId="{DD5CB7A9-D407-4D48-8368-590D7AEBEA79}" destId="{AD36D2C5-C0AC-4533-964D-EC4E33184483}" srcOrd="0" destOrd="0" presId="urn:microsoft.com/office/officeart/2005/8/layout/bProcess3"/>
    <dgm:cxn modelId="{25CAE7C0-94AD-47E5-B967-0D31E92D1E8F}" srcId="{F86ED4AE-A3BD-4426-8649-22C3280068E0}" destId="{C823134B-6DF1-4B06-8168-15C986B9C8B2}" srcOrd="0" destOrd="0" parTransId="{37C20368-516A-4743-ACCD-D97635019A33}" sibTransId="{CE1DE0AA-CFEA-4023-95BE-81E8AED12FFA}"/>
    <dgm:cxn modelId="{9CC8B0EE-6ECB-400B-BF41-786BDCF4A2E3}" type="presOf" srcId="{A2E4BA65-4BC0-4554-A9BE-5431E7D60841}" destId="{BB4E41DE-E8FE-4912-BAD1-A76B05B44B4A}" srcOrd="0" destOrd="0" presId="urn:microsoft.com/office/officeart/2005/8/layout/bProcess3"/>
    <dgm:cxn modelId="{805BFDF8-18E9-448E-A28F-DE72A4E59A5F}" srcId="{8FF17994-1BC6-4BB7-93F1-679A3C47D3A9}" destId="{95ED2B07-E272-4992-B85E-CE7C20472175}" srcOrd="1" destOrd="0" parTransId="{69757CFC-0C27-4F45-A4C1-6E3297C01AC2}" sibTransId="{DD5CB7A9-D407-4D48-8368-590D7AEBEA79}"/>
    <dgm:cxn modelId="{72F5C2FB-D266-471A-A223-9437EA8B8B81}" srcId="{8FF17994-1BC6-4BB7-93F1-679A3C47D3A9}" destId="{88F98647-E2BD-458E-8E8A-DC284CCA3F2B}" srcOrd="3" destOrd="0" parTransId="{3DEE6D0A-A182-4713-AC64-9FA53C3DC1B1}" sibTransId="{65261C65-F546-4ABC-B3B2-4C63D7B3BDE9}"/>
    <dgm:cxn modelId="{0490C771-06C4-486E-8689-3ABE1AAD10E5}" type="presParOf" srcId="{3EC6B45A-200F-4DA7-8F73-E08AC239F78D}" destId="{1DAE9C31-C790-4D46-B307-7E6826CE7270}" srcOrd="0" destOrd="0" presId="urn:microsoft.com/office/officeart/2005/8/layout/bProcess3"/>
    <dgm:cxn modelId="{28FA5D75-DAEA-46BE-B308-68CAE6357E41}" type="presParOf" srcId="{3EC6B45A-200F-4DA7-8F73-E08AC239F78D}" destId="{3245FF37-E3A9-49E4-8AD8-6A1B8C7FA472}" srcOrd="1" destOrd="0" presId="urn:microsoft.com/office/officeart/2005/8/layout/bProcess3"/>
    <dgm:cxn modelId="{C844D674-D63E-4CC7-A268-CB170C9B7A4F}" type="presParOf" srcId="{3245FF37-E3A9-49E4-8AD8-6A1B8C7FA472}" destId="{816CBD7E-0629-4363-A3B9-186A030E2C96}" srcOrd="0" destOrd="0" presId="urn:microsoft.com/office/officeart/2005/8/layout/bProcess3"/>
    <dgm:cxn modelId="{EA28ADD6-1A43-4387-89B4-6EFA70D9F558}" type="presParOf" srcId="{3EC6B45A-200F-4DA7-8F73-E08AC239F78D}" destId="{06216B5E-3C8F-43E4-98E0-AF3D5849BFCD}" srcOrd="2" destOrd="0" presId="urn:microsoft.com/office/officeart/2005/8/layout/bProcess3"/>
    <dgm:cxn modelId="{2FFC03F4-E3B9-4AB3-AF20-9B6E63EDAD92}" type="presParOf" srcId="{3EC6B45A-200F-4DA7-8F73-E08AC239F78D}" destId="{AD36D2C5-C0AC-4533-964D-EC4E33184483}" srcOrd="3" destOrd="0" presId="urn:microsoft.com/office/officeart/2005/8/layout/bProcess3"/>
    <dgm:cxn modelId="{9B4B2CCC-D063-4906-BF79-800232F375D6}" type="presParOf" srcId="{AD36D2C5-C0AC-4533-964D-EC4E33184483}" destId="{5B97B909-F6FF-43B9-8DFD-027A1A206AE8}" srcOrd="0" destOrd="0" presId="urn:microsoft.com/office/officeart/2005/8/layout/bProcess3"/>
    <dgm:cxn modelId="{B1FAC57A-98D0-4F0D-908E-B40EB11A89DF}" type="presParOf" srcId="{3EC6B45A-200F-4DA7-8F73-E08AC239F78D}" destId="{BB4E41DE-E8FE-4912-BAD1-A76B05B44B4A}" srcOrd="4" destOrd="0" presId="urn:microsoft.com/office/officeart/2005/8/layout/bProcess3"/>
    <dgm:cxn modelId="{79CC66E3-B73F-45C6-AE2E-8A3FA68E93B7}" type="presParOf" srcId="{3EC6B45A-200F-4DA7-8F73-E08AC239F78D}" destId="{45B96161-D210-46C3-A995-85A1E5891BEE}" srcOrd="5" destOrd="0" presId="urn:microsoft.com/office/officeart/2005/8/layout/bProcess3"/>
    <dgm:cxn modelId="{1D39E053-AB26-4173-876B-3D6AF69F979C}" type="presParOf" srcId="{45B96161-D210-46C3-A995-85A1E5891BEE}" destId="{6922EADA-F89B-4E70-B177-87E7F2348997}" srcOrd="0" destOrd="0" presId="urn:microsoft.com/office/officeart/2005/8/layout/bProcess3"/>
    <dgm:cxn modelId="{087A4D88-C950-4CEE-BFBC-E306526DFEE9}" type="presParOf" srcId="{3EC6B45A-200F-4DA7-8F73-E08AC239F78D}" destId="{30FE8FF4-A7CA-4C0E-B601-6CA46E9491ED}" srcOrd="6" destOrd="0" presId="urn:microsoft.com/office/officeart/2005/8/layout/b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1C826-CF44-4991-8F6E-E831FF312CC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50DA8E-F9E6-44C2-86A7-EE6324093F68}">
      <dgm:prSet phldrT="[Text]"/>
      <dgm:spPr/>
      <dgm:t>
        <a:bodyPr/>
        <a:lstStyle/>
        <a:p>
          <a:r>
            <a:rPr lang="en-US" dirty="0"/>
            <a:t>Can you see, touch or hold the item being purchased?</a:t>
          </a:r>
        </a:p>
      </dgm:t>
    </dgm:pt>
    <dgm:pt modelId="{AC820D67-2EF9-4F48-8DB2-0384EB4CAEEC}" type="parTrans" cxnId="{8042492F-344E-4982-A8CF-22E64A879F5C}">
      <dgm:prSet/>
      <dgm:spPr/>
      <dgm:t>
        <a:bodyPr/>
        <a:lstStyle/>
        <a:p>
          <a:endParaRPr lang="en-US"/>
        </a:p>
      </dgm:t>
    </dgm:pt>
    <dgm:pt modelId="{B7C908AE-D946-4DA1-9A29-AD7A740BBEF8}" type="sibTrans" cxnId="{8042492F-344E-4982-A8CF-22E64A879F5C}">
      <dgm:prSet/>
      <dgm:spPr/>
      <dgm:t>
        <a:bodyPr/>
        <a:lstStyle/>
        <a:p>
          <a:endParaRPr lang="en-US"/>
        </a:p>
      </dgm:t>
    </dgm:pt>
    <dgm:pt modelId="{0E243F86-B970-40F5-9DE2-836E26F2204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No, It is a probably a service provided &amp; non-taxable</a:t>
          </a:r>
        </a:p>
      </dgm:t>
    </dgm:pt>
    <dgm:pt modelId="{30323A8C-09DF-49EE-B92A-DA769ABEB491}" type="parTrans" cxnId="{9E990A3B-18EF-4BED-A505-FD38761CF498}">
      <dgm:prSet/>
      <dgm:spPr/>
      <dgm:t>
        <a:bodyPr/>
        <a:lstStyle/>
        <a:p>
          <a:endParaRPr lang="en-US"/>
        </a:p>
      </dgm:t>
    </dgm:pt>
    <dgm:pt modelId="{980EB411-FCF1-4E06-94AB-3E2FD74AD73C}" type="sibTrans" cxnId="{9E990A3B-18EF-4BED-A505-FD38761CF498}">
      <dgm:prSet/>
      <dgm:spPr/>
      <dgm:t>
        <a:bodyPr/>
        <a:lstStyle/>
        <a:p>
          <a:endParaRPr lang="en-US"/>
        </a:p>
      </dgm:t>
    </dgm:pt>
    <dgm:pt modelId="{ABD6CE90-1D5F-4C8E-B07A-45D7B70C168A}">
      <dgm:prSet phldrT="[Text]"/>
      <dgm:spPr/>
      <dgm:t>
        <a:bodyPr/>
        <a:lstStyle/>
        <a:p>
          <a:r>
            <a:rPr lang="en-US" dirty="0"/>
            <a:t>Yes</a:t>
          </a:r>
        </a:p>
      </dgm:t>
    </dgm:pt>
    <dgm:pt modelId="{9E675BBF-0BFB-4E3F-A8F3-90EC7CCEBF5D}" type="parTrans" cxnId="{5E4B663F-4FF2-40EF-9342-5C387FDD0A58}">
      <dgm:prSet/>
      <dgm:spPr/>
      <dgm:t>
        <a:bodyPr/>
        <a:lstStyle/>
        <a:p>
          <a:endParaRPr lang="en-US"/>
        </a:p>
      </dgm:t>
    </dgm:pt>
    <dgm:pt modelId="{47D2CB64-2B62-4CC2-A9DC-18A79833EB4A}" type="sibTrans" cxnId="{5E4B663F-4FF2-40EF-9342-5C387FDD0A58}">
      <dgm:prSet/>
      <dgm:spPr/>
      <dgm:t>
        <a:bodyPr/>
        <a:lstStyle/>
        <a:p>
          <a:endParaRPr lang="en-US"/>
        </a:p>
      </dgm:t>
    </dgm:pt>
    <dgm:pt modelId="{EAE4109E-1F70-425B-9DAA-4B01DBEB3567}">
      <dgm:prSet phldrT="[Text]"/>
      <dgm:spPr/>
      <dgm:t>
        <a:bodyPr/>
        <a:lstStyle/>
        <a:p>
          <a:r>
            <a:rPr lang="en-US" dirty="0"/>
            <a:t>Can you eat or drink the item?</a:t>
          </a:r>
        </a:p>
      </dgm:t>
    </dgm:pt>
    <dgm:pt modelId="{4EB07EAF-9E42-406F-AFBA-A73421519C30}" type="parTrans" cxnId="{D5738681-9EC2-4D66-AD0F-4B478870474F}">
      <dgm:prSet/>
      <dgm:spPr/>
      <dgm:t>
        <a:bodyPr/>
        <a:lstStyle/>
        <a:p>
          <a:endParaRPr lang="en-US"/>
        </a:p>
      </dgm:t>
    </dgm:pt>
    <dgm:pt modelId="{0C6007B1-5FF6-4DFE-9C4B-504581915AE0}" type="sibTrans" cxnId="{D5738681-9EC2-4D66-AD0F-4B478870474F}">
      <dgm:prSet/>
      <dgm:spPr/>
      <dgm:t>
        <a:bodyPr/>
        <a:lstStyle/>
        <a:p>
          <a:endParaRPr lang="en-US"/>
        </a:p>
      </dgm:t>
    </dgm:pt>
    <dgm:pt modelId="{35397C6C-BB37-4170-B184-358380AAC9C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No, then it is taxable.</a:t>
          </a:r>
        </a:p>
      </dgm:t>
    </dgm:pt>
    <dgm:pt modelId="{2F51A685-B693-48B9-AA42-E6FB009FD3FC}" type="parTrans" cxnId="{7F1FF162-FF5E-4247-B75B-89EE06E7DCE4}">
      <dgm:prSet/>
      <dgm:spPr/>
      <dgm:t>
        <a:bodyPr/>
        <a:lstStyle/>
        <a:p>
          <a:endParaRPr lang="en-US"/>
        </a:p>
      </dgm:t>
    </dgm:pt>
    <dgm:pt modelId="{8DB3EB3F-F914-4A9C-AF88-7156AF42EE27}" type="sibTrans" cxnId="{7F1FF162-FF5E-4247-B75B-89EE06E7DCE4}">
      <dgm:prSet/>
      <dgm:spPr/>
      <dgm:t>
        <a:bodyPr/>
        <a:lstStyle/>
        <a:p>
          <a:endParaRPr lang="en-US"/>
        </a:p>
      </dgm:t>
    </dgm:pt>
    <dgm:pt modelId="{53D48333-FACE-4094-BD69-108787170AB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Yes, the item is  non-taxable.</a:t>
          </a:r>
        </a:p>
      </dgm:t>
    </dgm:pt>
    <dgm:pt modelId="{645B79EE-553A-4AC7-B495-20C43E89DC06}" type="parTrans" cxnId="{6D9C0A41-6737-4794-A301-FFD57B3C0232}">
      <dgm:prSet/>
      <dgm:spPr/>
      <dgm:t>
        <a:bodyPr/>
        <a:lstStyle/>
        <a:p>
          <a:endParaRPr lang="en-US"/>
        </a:p>
      </dgm:t>
    </dgm:pt>
    <dgm:pt modelId="{2D9A09CD-593C-41CE-9617-7FB3F3B711A6}" type="sibTrans" cxnId="{6D9C0A41-6737-4794-A301-FFD57B3C0232}">
      <dgm:prSet/>
      <dgm:spPr/>
      <dgm:t>
        <a:bodyPr/>
        <a:lstStyle/>
        <a:p>
          <a:endParaRPr lang="en-US"/>
        </a:p>
      </dgm:t>
    </dgm:pt>
    <dgm:pt modelId="{BE6F1803-65A2-429C-ACC0-FCAD30B871E2}" type="pres">
      <dgm:prSet presAssocID="{81E1C826-CF44-4991-8F6E-E831FF312C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018C48-3608-403D-99DB-6A6EA0E199C8}" type="pres">
      <dgm:prSet presAssocID="{CB50DA8E-F9E6-44C2-86A7-EE6324093F68}" presName="hierRoot1" presStyleCnt="0">
        <dgm:presLayoutVars>
          <dgm:hierBranch val="init"/>
        </dgm:presLayoutVars>
      </dgm:prSet>
      <dgm:spPr/>
    </dgm:pt>
    <dgm:pt modelId="{9586F17F-6E32-42F2-94C4-A361FEB9A1BB}" type="pres">
      <dgm:prSet presAssocID="{CB50DA8E-F9E6-44C2-86A7-EE6324093F68}" presName="rootComposite1" presStyleCnt="0"/>
      <dgm:spPr/>
    </dgm:pt>
    <dgm:pt modelId="{62616E3A-7E0A-4973-B98F-959CDC315763}" type="pres">
      <dgm:prSet presAssocID="{CB50DA8E-F9E6-44C2-86A7-EE6324093F68}" presName="rootText1" presStyleLbl="node0" presStyleIdx="0" presStyleCnt="1">
        <dgm:presLayoutVars>
          <dgm:chPref val="3"/>
        </dgm:presLayoutVars>
      </dgm:prSet>
      <dgm:spPr/>
    </dgm:pt>
    <dgm:pt modelId="{1222E896-408D-46DD-8B83-B1CC17F5D72F}" type="pres">
      <dgm:prSet presAssocID="{CB50DA8E-F9E6-44C2-86A7-EE6324093F68}" presName="rootConnector1" presStyleLbl="node1" presStyleIdx="0" presStyleCnt="0"/>
      <dgm:spPr/>
    </dgm:pt>
    <dgm:pt modelId="{2C98C201-3E78-4D29-86DB-E7B61DDFA969}" type="pres">
      <dgm:prSet presAssocID="{CB50DA8E-F9E6-44C2-86A7-EE6324093F68}" presName="hierChild2" presStyleCnt="0"/>
      <dgm:spPr/>
    </dgm:pt>
    <dgm:pt modelId="{98B04F3A-7465-440D-B00D-06295FFA2CE0}" type="pres">
      <dgm:prSet presAssocID="{30323A8C-09DF-49EE-B92A-DA769ABEB491}" presName="Name64" presStyleLbl="parChTrans1D2" presStyleIdx="0" presStyleCnt="2"/>
      <dgm:spPr/>
    </dgm:pt>
    <dgm:pt modelId="{E24265FF-0C32-4353-B2FC-EDC18849015D}" type="pres">
      <dgm:prSet presAssocID="{0E243F86-B970-40F5-9DE2-836E26F22048}" presName="hierRoot2" presStyleCnt="0">
        <dgm:presLayoutVars>
          <dgm:hierBranch val="init"/>
        </dgm:presLayoutVars>
      </dgm:prSet>
      <dgm:spPr/>
    </dgm:pt>
    <dgm:pt modelId="{8904F003-5DE7-443A-B448-F5359BDD89B1}" type="pres">
      <dgm:prSet presAssocID="{0E243F86-B970-40F5-9DE2-836E26F22048}" presName="rootComposite" presStyleCnt="0"/>
      <dgm:spPr/>
    </dgm:pt>
    <dgm:pt modelId="{7A7B8A9A-B3BC-482A-ACE1-BB1C428F003B}" type="pres">
      <dgm:prSet presAssocID="{0E243F86-B970-40F5-9DE2-836E26F22048}" presName="rootText" presStyleLbl="node2" presStyleIdx="0" presStyleCnt="2">
        <dgm:presLayoutVars>
          <dgm:chPref val="3"/>
        </dgm:presLayoutVars>
      </dgm:prSet>
      <dgm:spPr/>
    </dgm:pt>
    <dgm:pt modelId="{6435BB6E-5012-4662-A2E4-C58951D80F16}" type="pres">
      <dgm:prSet presAssocID="{0E243F86-B970-40F5-9DE2-836E26F22048}" presName="rootConnector" presStyleLbl="node2" presStyleIdx="0" presStyleCnt="2"/>
      <dgm:spPr/>
    </dgm:pt>
    <dgm:pt modelId="{A5D796DD-EF1A-410D-921C-E1604F5F6CD5}" type="pres">
      <dgm:prSet presAssocID="{0E243F86-B970-40F5-9DE2-836E26F22048}" presName="hierChild4" presStyleCnt="0"/>
      <dgm:spPr/>
    </dgm:pt>
    <dgm:pt modelId="{1636ADB0-D0CB-4F15-A7C4-391A9652B343}" type="pres">
      <dgm:prSet presAssocID="{0E243F86-B970-40F5-9DE2-836E26F22048}" presName="hierChild5" presStyleCnt="0"/>
      <dgm:spPr/>
    </dgm:pt>
    <dgm:pt modelId="{AFF2652E-F7CA-444E-BA7A-6338015C05CF}" type="pres">
      <dgm:prSet presAssocID="{9E675BBF-0BFB-4E3F-A8F3-90EC7CCEBF5D}" presName="Name64" presStyleLbl="parChTrans1D2" presStyleIdx="1" presStyleCnt="2"/>
      <dgm:spPr/>
    </dgm:pt>
    <dgm:pt modelId="{143217C6-D08B-43E6-A65B-2DF846BC8E23}" type="pres">
      <dgm:prSet presAssocID="{ABD6CE90-1D5F-4C8E-B07A-45D7B70C168A}" presName="hierRoot2" presStyleCnt="0">
        <dgm:presLayoutVars>
          <dgm:hierBranch val="init"/>
        </dgm:presLayoutVars>
      </dgm:prSet>
      <dgm:spPr/>
    </dgm:pt>
    <dgm:pt modelId="{BEF73B8D-2BDD-49AA-9B8C-69BB6610CB0F}" type="pres">
      <dgm:prSet presAssocID="{ABD6CE90-1D5F-4C8E-B07A-45D7B70C168A}" presName="rootComposite" presStyleCnt="0"/>
      <dgm:spPr/>
    </dgm:pt>
    <dgm:pt modelId="{4416B720-A4B9-4686-B116-ADBC228563A5}" type="pres">
      <dgm:prSet presAssocID="{ABD6CE90-1D5F-4C8E-B07A-45D7B70C168A}" presName="rootText" presStyleLbl="node2" presStyleIdx="1" presStyleCnt="2">
        <dgm:presLayoutVars>
          <dgm:chPref val="3"/>
        </dgm:presLayoutVars>
      </dgm:prSet>
      <dgm:spPr/>
    </dgm:pt>
    <dgm:pt modelId="{0B4C9545-A3A9-492B-96EB-21FCB479DE2F}" type="pres">
      <dgm:prSet presAssocID="{ABD6CE90-1D5F-4C8E-B07A-45D7B70C168A}" presName="rootConnector" presStyleLbl="node2" presStyleIdx="1" presStyleCnt="2"/>
      <dgm:spPr/>
    </dgm:pt>
    <dgm:pt modelId="{284CDA73-08DB-49CE-A89B-F36F71C7365E}" type="pres">
      <dgm:prSet presAssocID="{ABD6CE90-1D5F-4C8E-B07A-45D7B70C168A}" presName="hierChild4" presStyleCnt="0"/>
      <dgm:spPr/>
    </dgm:pt>
    <dgm:pt modelId="{97E9239E-3983-4CBC-95CB-D2D447CF3797}" type="pres">
      <dgm:prSet presAssocID="{4EB07EAF-9E42-406F-AFBA-A73421519C30}" presName="Name64" presStyleLbl="parChTrans1D3" presStyleIdx="0" presStyleCnt="1"/>
      <dgm:spPr/>
    </dgm:pt>
    <dgm:pt modelId="{FFD4B3B3-C715-4BFF-8883-D4FB9F10E880}" type="pres">
      <dgm:prSet presAssocID="{EAE4109E-1F70-425B-9DAA-4B01DBEB3567}" presName="hierRoot2" presStyleCnt="0">
        <dgm:presLayoutVars>
          <dgm:hierBranch val="init"/>
        </dgm:presLayoutVars>
      </dgm:prSet>
      <dgm:spPr/>
    </dgm:pt>
    <dgm:pt modelId="{63267D4F-FD7B-4933-978D-42A4087ADFBB}" type="pres">
      <dgm:prSet presAssocID="{EAE4109E-1F70-425B-9DAA-4B01DBEB3567}" presName="rootComposite" presStyleCnt="0"/>
      <dgm:spPr/>
    </dgm:pt>
    <dgm:pt modelId="{8D5C55FB-9306-44D0-B45F-8D0ED250367F}" type="pres">
      <dgm:prSet presAssocID="{EAE4109E-1F70-425B-9DAA-4B01DBEB3567}" presName="rootText" presStyleLbl="node3" presStyleIdx="0" presStyleCnt="1">
        <dgm:presLayoutVars>
          <dgm:chPref val="3"/>
        </dgm:presLayoutVars>
      </dgm:prSet>
      <dgm:spPr/>
    </dgm:pt>
    <dgm:pt modelId="{96F6BF80-41EF-4FB0-8A3B-85FC49E686F7}" type="pres">
      <dgm:prSet presAssocID="{EAE4109E-1F70-425B-9DAA-4B01DBEB3567}" presName="rootConnector" presStyleLbl="node3" presStyleIdx="0" presStyleCnt="1"/>
      <dgm:spPr/>
    </dgm:pt>
    <dgm:pt modelId="{B0286C46-0781-478E-AEA6-463380CEC9ED}" type="pres">
      <dgm:prSet presAssocID="{EAE4109E-1F70-425B-9DAA-4B01DBEB3567}" presName="hierChild4" presStyleCnt="0"/>
      <dgm:spPr/>
    </dgm:pt>
    <dgm:pt modelId="{D3F889B9-51B7-4A56-9B20-C21CE0A61B17}" type="pres">
      <dgm:prSet presAssocID="{2F51A685-B693-48B9-AA42-E6FB009FD3FC}" presName="Name64" presStyleLbl="parChTrans1D4" presStyleIdx="0" presStyleCnt="2"/>
      <dgm:spPr/>
    </dgm:pt>
    <dgm:pt modelId="{333CB8C9-933F-4AD7-AE96-A9516A22E870}" type="pres">
      <dgm:prSet presAssocID="{35397C6C-BB37-4170-B184-358380AAC9C4}" presName="hierRoot2" presStyleCnt="0">
        <dgm:presLayoutVars>
          <dgm:hierBranch val="init"/>
        </dgm:presLayoutVars>
      </dgm:prSet>
      <dgm:spPr/>
    </dgm:pt>
    <dgm:pt modelId="{183883EB-A20F-4077-8848-07DBF9C5CF7F}" type="pres">
      <dgm:prSet presAssocID="{35397C6C-BB37-4170-B184-358380AAC9C4}" presName="rootComposite" presStyleCnt="0"/>
      <dgm:spPr/>
    </dgm:pt>
    <dgm:pt modelId="{B5D6C2FB-8901-43A3-816D-4A1CC1A92516}" type="pres">
      <dgm:prSet presAssocID="{35397C6C-BB37-4170-B184-358380AAC9C4}" presName="rootText" presStyleLbl="node4" presStyleIdx="0" presStyleCnt="2">
        <dgm:presLayoutVars>
          <dgm:chPref val="3"/>
        </dgm:presLayoutVars>
      </dgm:prSet>
      <dgm:spPr/>
    </dgm:pt>
    <dgm:pt modelId="{C5CF7D73-19D0-42A5-B282-DE833F2F19E8}" type="pres">
      <dgm:prSet presAssocID="{35397C6C-BB37-4170-B184-358380AAC9C4}" presName="rootConnector" presStyleLbl="node4" presStyleIdx="0" presStyleCnt="2"/>
      <dgm:spPr/>
    </dgm:pt>
    <dgm:pt modelId="{3C3CD96C-0701-4172-99AB-7C0128B292B9}" type="pres">
      <dgm:prSet presAssocID="{35397C6C-BB37-4170-B184-358380AAC9C4}" presName="hierChild4" presStyleCnt="0"/>
      <dgm:spPr/>
    </dgm:pt>
    <dgm:pt modelId="{7AE91651-A95E-4B96-A04D-D2CBD41A6C6C}" type="pres">
      <dgm:prSet presAssocID="{35397C6C-BB37-4170-B184-358380AAC9C4}" presName="hierChild5" presStyleCnt="0"/>
      <dgm:spPr/>
    </dgm:pt>
    <dgm:pt modelId="{3365B699-3F36-4AC3-802D-D40F0356336D}" type="pres">
      <dgm:prSet presAssocID="{645B79EE-553A-4AC7-B495-20C43E89DC06}" presName="Name64" presStyleLbl="parChTrans1D4" presStyleIdx="1" presStyleCnt="2"/>
      <dgm:spPr/>
    </dgm:pt>
    <dgm:pt modelId="{C7913084-3612-417A-BD3C-12A937E9F087}" type="pres">
      <dgm:prSet presAssocID="{53D48333-FACE-4094-BD69-108787170ABD}" presName="hierRoot2" presStyleCnt="0">
        <dgm:presLayoutVars>
          <dgm:hierBranch val="init"/>
        </dgm:presLayoutVars>
      </dgm:prSet>
      <dgm:spPr/>
    </dgm:pt>
    <dgm:pt modelId="{8D1B887E-EA5E-41EF-A4F8-982BEEC85580}" type="pres">
      <dgm:prSet presAssocID="{53D48333-FACE-4094-BD69-108787170ABD}" presName="rootComposite" presStyleCnt="0"/>
      <dgm:spPr/>
    </dgm:pt>
    <dgm:pt modelId="{8C567546-5078-4E3D-ADBD-02836981867B}" type="pres">
      <dgm:prSet presAssocID="{53D48333-FACE-4094-BD69-108787170ABD}" presName="rootText" presStyleLbl="node4" presStyleIdx="1" presStyleCnt="2">
        <dgm:presLayoutVars>
          <dgm:chPref val="3"/>
        </dgm:presLayoutVars>
      </dgm:prSet>
      <dgm:spPr/>
    </dgm:pt>
    <dgm:pt modelId="{7FEE5CFA-17C8-4D73-B906-759BCF7A8AA3}" type="pres">
      <dgm:prSet presAssocID="{53D48333-FACE-4094-BD69-108787170ABD}" presName="rootConnector" presStyleLbl="node4" presStyleIdx="1" presStyleCnt="2"/>
      <dgm:spPr/>
    </dgm:pt>
    <dgm:pt modelId="{94DC653E-CB3B-4695-9D93-27AD4D9B94AE}" type="pres">
      <dgm:prSet presAssocID="{53D48333-FACE-4094-BD69-108787170ABD}" presName="hierChild4" presStyleCnt="0"/>
      <dgm:spPr/>
    </dgm:pt>
    <dgm:pt modelId="{F9D35F33-A2DA-4466-BA5C-31F3E18832DA}" type="pres">
      <dgm:prSet presAssocID="{53D48333-FACE-4094-BD69-108787170ABD}" presName="hierChild5" presStyleCnt="0"/>
      <dgm:spPr/>
    </dgm:pt>
    <dgm:pt modelId="{E63A003E-F161-4E44-8EAD-2A1E947C4BF5}" type="pres">
      <dgm:prSet presAssocID="{EAE4109E-1F70-425B-9DAA-4B01DBEB3567}" presName="hierChild5" presStyleCnt="0"/>
      <dgm:spPr/>
    </dgm:pt>
    <dgm:pt modelId="{F75B9B18-247A-4726-8607-399F4263A98A}" type="pres">
      <dgm:prSet presAssocID="{ABD6CE90-1D5F-4C8E-B07A-45D7B70C168A}" presName="hierChild5" presStyleCnt="0"/>
      <dgm:spPr/>
    </dgm:pt>
    <dgm:pt modelId="{F3129DE3-9FE5-4DAC-BA3F-426A7464CD79}" type="pres">
      <dgm:prSet presAssocID="{CB50DA8E-F9E6-44C2-86A7-EE6324093F68}" presName="hierChild3" presStyleCnt="0"/>
      <dgm:spPr/>
    </dgm:pt>
  </dgm:ptLst>
  <dgm:cxnLst>
    <dgm:cxn modelId="{3A692F07-F284-4D5E-B3EC-0D23E718521E}" type="presOf" srcId="{ABD6CE90-1D5F-4C8E-B07A-45D7B70C168A}" destId="{0B4C9545-A3A9-492B-96EB-21FCB479DE2F}" srcOrd="1" destOrd="0" presId="urn:microsoft.com/office/officeart/2009/3/layout/HorizontalOrganizationChart"/>
    <dgm:cxn modelId="{7AB76F14-2A91-466D-A453-ABF9AE455E2F}" type="presOf" srcId="{0E243F86-B970-40F5-9DE2-836E26F22048}" destId="{7A7B8A9A-B3BC-482A-ACE1-BB1C428F003B}" srcOrd="0" destOrd="0" presId="urn:microsoft.com/office/officeart/2009/3/layout/HorizontalOrganizationChart"/>
    <dgm:cxn modelId="{A00CDC1E-C547-48F9-8A16-137FDCF3FFC3}" type="presOf" srcId="{9E675BBF-0BFB-4E3F-A8F3-90EC7CCEBF5D}" destId="{AFF2652E-F7CA-444E-BA7A-6338015C05CF}" srcOrd="0" destOrd="0" presId="urn:microsoft.com/office/officeart/2009/3/layout/HorizontalOrganizationChart"/>
    <dgm:cxn modelId="{BA2D212C-6E60-424A-861C-F0BD867AAF30}" type="presOf" srcId="{EAE4109E-1F70-425B-9DAA-4B01DBEB3567}" destId="{8D5C55FB-9306-44D0-B45F-8D0ED250367F}" srcOrd="0" destOrd="0" presId="urn:microsoft.com/office/officeart/2009/3/layout/HorizontalOrganizationChart"/>
    <dgm:cxn modelId="{5966082F-200A-44A8-AE69-BA6484BF26FC}" type="presOf" srcId="{53D48333-FACE-4094-BD69-108787170ABD}" destId="{8C567546-5078-4E3D-ADBD-02836981867B}" srcOrd="0" destOrd="0" presId="urn:microsoft.com/office/officeart/2009/3/layout/HorizontalOrganizationChart"/>
    <dgm:cxn modelId="{8042492F-344E-4982-A8CF-22E64A879F5C}" srcId="{81E1C826-CF44-4991-8F6E-E831FF312CCB}" destId="{CB50DA8E-F9E6-44C2-86A7-EE6324093F68}" srcOrd="0" destOrd="0" parTransId="{AC820D67-2EF9-4F48-8DB2-0384EB4CAEEC}" sibTransId="{B7C908AE-D946-4DA1-9A29-AD7A740BBEF8}"/>
    <dgm:cxn modelId="{9E990A3B-18EF-4BED-A505-FD38761CF498}" srcId="{CB50DA8E-F9E6-44C2-86A7-EE6324093F68}" destId="{0E243F86-B970-40F5-9DE2-836E26F22048}" srcOrd="0" destOrd="0" parTransId="{30323A8C-09DF-49EE-B92A-DA769ABEB491}" sibTransId="{980EB411-FCF1-4E06-94AB-3E2FD74AD73C}"/>
    <dgm:cxn modelId="{D872063E-4786-4695-BF5E-9385AADC706C}" type="presOf" srcId="{CB50DA8E-F9E6-44C2-86A7-EE6324093F68}" destId="{1222E896-408D-46DD-8B83-B1CC17F5D72F}" srcOrd="1" destOrd="0" presId="urn:microsoft.com/office/officeart/2009/3/layout/HorizontalOrganizationChart"/>
    <dgm:cxn modelId="{5E4B663F-4FF2-40EF-9342-5C387FDD0A58}" srcId="{CB50DA8E-F9E6-44C2-86A7-EE6324093F68}" destId="{ABD6CE90-1D5F-4C8E-B07A-45D7B70C168A}" srcOrd="1" destOrd="0" parTransId="{9E675BBF-0BFB-4E3F-A8F3-90EC7CCEBF5D}" sibTransId="{47D2CB64-2B62-4CC2-A9DC-18A79833EB4A}"/>
    <dgm:cxn modelId="{BFD4135C-BBFE-4E1E-B36A-4558262488AF}" type="presOf" srcId="{2F51A685-B693-48B9-AA42-E6FB009FD3FC}" destId="{D3F889B9-51B7-4A56-9B20-C21CE0A61B17}" srcOrd="0" destOrd="0" presId="urn:microsoft.com/office/officeart/2009/3/layout/HorizontalOrganizationChart"/>
    <dgm:cxn modelId="{6D9C0A41-6737-4794-A301-FFD57B3C0232}" srcId="{EAE4109E-1F70-425B-9DAA-4B01DBEB3567}" destId="{53D48333-FACE-4094-BD69-108787170ABD}" srcOrd="1" destOrd="0" parTransId="{645B79EE-553A-4AC7-B495-20C43E89DC06}" sibTransId="{2D9A09CD-593C-41CE-9617-7FB3F3B711A6}"/>
    <dgm:cxn modelId="{7F1FF162-FF5E-4247-B75B-89EE06E7DCE4}" srcId="{EAE4109E-1F70-425B-9DAA-4B01DBEB3567}" destId="{35397C6C-BB37-4170-B184-358380AAC9C4}" srcOrd="0" destOrd="0" parTransId="{2F51A685-B693-48B9-AA42-E6FB009FD3FC}" sibTransId="{8DB3EB3F-F914-4A9C-AF88-7156AF42EE27}"/>
    <dgm:cxn modelId="{46E4AE4C-F30A-4C53-A312-F1B509C670E8}" type="presOf" srcId="{CB50DA8E-F9E6-44C2-86A7-EE6324093F68}" destId="{62616E3A-7E0A-4973-B98F-959CDC315763}" srcOrd="0" destOrd="0" presId="urn:microsoft.com/office/officeart/2009/3/layout/HorizontalOrganizationChart"/>
    <dgm:cxn modelId="{75D05B4D-4B2A-425F-8F85-CADBD37CDB7F}" type="presOf" srcId="{645B79EE-553A-4AC7-B495-20C43E89DC06}" destId="{3365B699-3F36-4AC3-802D-D40F0356336D}" srcOrd="0" destOrd="0" presId="urn:microsoft.com/office/officeart/2009/3/layout/HorizontalOrganizationChart"/>
    <dgm:cxn modelId="{661B3655-0B65-45A9-8C53-494EE0390766}" type="presOf" srcId="{4EB07EAF-9E42-406F-AFBA-A73421519C30}" destId="{97E9239E-3983-4CBC-95CB-D2D447CF3797}" srcOrd="0" destOrd="0" presId="urn:microsoft.com/office/officeart/2009/3/layout/HorizontalOrganizationChart"/>
    <dgm:cxn modelId="{D5738681-9EC2-4D66-AD0F-4B478870474F}" srcId="{ABD6CE90-1D5F-4C8E-B07A-45D7B70C168A}" destId="{EAE4109E-1F70-425B-9DAA-4B01DBEB3567}" srcOrd="0" destOrd="0" parTransId="{4EB07EAF-9E42-406F-AFBA-A73421519C30}" sibTransId="{0C6007B1-5FF6-4DFE-9C4B-504581915AE0}"/>
    <dgm:cxn modelId="{FD673090-F13E-4D02-93AD-B65F83A0307E}" type="presOf" srcId="{30323A8C-09DF-49EE-B92A-DA769ABEB491}" destId="{98B04F3A-7465-440D-B00D-06295FFA2CE0}" srcOrd="0" destOrd="0" presId="urn:microsoft.com/office/officeart/2009/3/layout/HorizontalOrganizationChart"/>
    <dgm:cxn modelId="{230F2D92-F453-407D-A666-C5818B1ADBB3}" type="presOf" srcId="{0E243F86-B970-40F5-9DE2-836E26F22048}" destId="{6435BB6E-5012-4662-A2E4-C58951D80F16}" srcOrd="1" destOrd="0" presId="urn:microsoft.com/office/officeart/2009/3/layout/HorizontalOrganizationChart"/>
    <dgm:cxn modelId="{443DC896-8948-4242-B2B9-E28DFDB52206}" type="presOf" srcId="{81E1C826-CF44-4991-8F6E-E831FF312CCB}" destId="{BE6F1803-65A2-429C-ACC0-FCAD30B871E2}" srcOrd="0" destOrd="0" presId="urn:microsoft.com/office/officeart/2009/3/layout/HorizontalOrganizationChart"/>
    <dgm:cxn modelId="{034D8CAD-7323-4296-B390-5A5997EFE7B0}" type="presOf" srcId="{EAE4109E-1F70-425B-9DAA-4B01DBEB3567}" destId="{96F6BF80-41EF-4FB0-8A3B-85FC49E686F7}" srcOrd="1" destOrd="0" presId="urn:microsoft.com/office/officeart/2009/3/layout/HorizontalOrganizationChart"/>
    <dgm:cxn modelId="{A46BF5B6-8DB2-4D9D-9E47-18F4C93A74B6}" type="presOf" srcId="{35397C6C-BB37-4170-B184-358380AAC9C4}" destId="{C5CF7D73-19D0-42A5-B282-DE833F2F19E8}" srcOrd="1" destOrd="0" presId="urn:microsoft.com/office/officeart/2009/3/layout/HorizontalOrganizationChart"/>
    <dgm:cxn modelId="{77B47AB8-35EA-4C50-BC16-E233D36A6323}" type="presOf" srcId="{35397C6C-BB37-4170-B184-358380AAC9C4}" destId="{B5D6C2FB-8901-43A3-816D-4A1CC1A92516}" srcOrd="0" destOrd="0" presId="urn:microsoft.com/office/officeart/2009/3/layout/HorizontalOrganizationChart"/>
    <dgm:cxn modelId="{38E5CEC8-5917-4600-BA13-CF780986A972}" type="presOf" srcId="{53D48333-FACE-4094-BD69-108787170ABD}" destId="{7FEE5CFA-17C8-4D73-B906-759BCF7A8AA3}" srcOrd="1" destOrd="0" presId="urn:microsoft.com/office/officeart/2009/3/layout/HorizontalOrganizationChart"/>
    <dgm:cxn modelId="{9AFAF1FF-E475-463F-AE91-AED0ECF0BEF2}" type="presOf" srcId="{ABD6CE90-1D5F-4C8E-B07A-45D7B70C168A}" destId="{4416B720-A4B9-4686-B116-ADBC228563A5}" srcOrd="0" destOrd="0" presId="urn:microsoft.com/office/officeart/2009/3/layout/HorizontalOrganizationChart"/>
    <dgm:cxn modelId="{79A9F323-E35B-4785-AF33-FB98A389E538}" type="presParOf" srcId="{BE6F1803-65A2-429C-ACC0-FCAD30B871E2}" destId="{A0018C48-3608-403D-99DB-6A6EA0E199C8}" srcOrd="0" destOrd="0" presId="urn:microsoft.com/office/officeart/2009/3/layout/HorizontalOrganizationChart"/>
    <dgm:cxn modelId="{623C9353-5C29-4E47-9D6C-E771D65F34E5}" type="presParOf" srcId="{A0018C48-3608-403D-99DB-6A6EA0E199C8}" destId="{9586F17F-6E32-42F2-94C4-A361FEB9A1BB}" srcOrd="0" destOrd="0" presId="urn:microsoft.com/office/officeart/2009/3/layout/HorizontalOrganizationChart"/>
    <dgm:cxn modelId="{9633855A-8B13-4E29-ADCD-B01A975A5410}" type="presParOf" srcId="{9586F17F-6E32-42F2-94C4-A361FEB9A1BB}" destId="{62616E3A-7E0A-4973-B98F-959CDC315763}" srcOrd="0" destOrd="0" presId="urn:microsoft.com/office/officeart/2009/3/layout/HorizontalOrganizationChart"/>
    <dgm:cxn modelId="{E7D8DAAF-B61A-408C-B145-CD8F500EC240}" type="presParOf" srcId="{9586F17F-6E32-42F2-94C4-A361FEB9A1BB}" destId="{1222E896-408D-46DD-8B83-B1CC17F5D72F}" srcOrd="1" destOrd="0" presId="urn:microsoft.com/office/officeart/2009/3/layout/HorizontalOrganizationChart"/>
    <dgm:cxn modelId="{DED7A9FE-1544-4CF6-AF7B-9FE7ACBA565E}" type="presParOf" srcId="{A0018C48-3608-403D-99DB-6A6EA0E199C8}" destId="{2C98C201-3E78-4D29-86DB-E7B61DDFA969}" srcOrd="1" destOrd="0" presId="urn:microsoft.com/office/officeart/2009/3/layout/HorizontalOrganizationChart"/>
    <dgm:cxn modelId="{024D8B64-E3E7-4E7E-8360-18938C715011}" type="presParOf" srcId="{2C98C201-3E78-4D29-86DB-E7B61DDFA969}" destId="{98B04F3A-7465-440D-B00D-06295FFA2CE0}" srcOrd="0" destOrd="0" presId="urn:microsoft.com/office/officeart/2009/3/layout/HorizontalOrganizationChart"/>
    <dgm:cxn modelId="{D44CEC1C-4443-4A4E-ADEC-D3D3FFE3519F}" type="presParOf" srcId="{2C98C201-3E78-4D29-86DB-E7B61DDFA969}" destId="{E24265FF-0C32-4353-B2FC-EDC18849015D}" srcOrd="1" destOrd="0" presId="urn:microsoft.com/office/officeart/2009/3/layout/HorizontalOrganizationChart"/>
    <dgm:cxn modelId="{86FF576D-1166-4E96-9AB3-736D825D791C}" type="presParOf" srcId="{E24265FF-0C32-4353-B2FC-EDC18849015D}" destId="{8904F003-5DE7-443A-B448-F5359BDD89B1}" srcOrd="0" destOrd="0" presId="urn:microsoft.com/office/officeart/2009/3/layout/HorizontalOrganizationChart"/>
    <dgm:cxn modelId="{81D30A48-DF24-4CB0-9A06-70D00EDEF257}" type="presParOf" srcId="{8904F003-5DE7-443A-B448-F5359BDD89B1}" destId="{7A7B8A9A-B3BC-482A-ACE1-BB1C428F003B}" srcOrd="0" destOrd="0" presId="urn:microsoft.com/office/officeart/2009/3/layout/HorizontalOrganizationChart"/>
    <dgm:cxn modelId="{CF7F646F-F1EA-4C7E-B273-36B8B18AFFEB}" type="presParOf" srcId="{8904F003-5DE7-443A-B448-F5359BDD89B1}" destId="{6435BB6E-5012-4662-A2E4-C58951D80F16}" srcOrd="1" destOrd="0" presId="urn:microsoft.com/office/officeart/2009/3/layout/HorizontalOrganizationChart"/>
    <dgm:cxn modelId="{36C59983-EAC2-4B5D-8A5D-102A12C0BEE1}" type="presParOf" srcId="{E24265FF-0C32-4353-B2FC-EDC18849015D}" destId="{A5D796DD-EF1A-410D-921C-E1604F5F6CD5}" srcOrd="1" destOrd="0" presId="urn:microsoft.com/office/officeart/2009/3/layout/HorizontalOrganizationChart"/>
    <dgm:cxn modelId="{B021BD5C-828D-4F38-9EB6-E50F6348ED50}" type="presParOf" srcId="{E24265FF-0C32-4353-B2FC-EDC18849015D}" destId="{1636ADB0-D0CB-4F15-A7C4-391A9652B343}" srcOrd="2" destOrd="0" presId="urn:microsoft.com/office/officeart/2009/3/layout/HorizontalOrganizationChart"/>
    <dgm:cxn modelId="{624A8DBD-96F9-423E-A209-4F87A1B13B05}" type="presParOf" srcId="{2C98C201-3E78-4D29-86DB-E7B61DDFA969}" destId="{AFF2652E-F7CA-444E-BA7A-6338015C05CF}" srcOrd="2" destOrd="0" presId="urn:microsoft.com/office/officeart/2009/3/layout/HorizontalOrganizationChart"/>
    <dgm:cxn modelId="{71C8C58B-7E8C-4800-92EC-2D74A2A14899}" type="presParOf" srcId="{2C98C201-3E78-4D29-86DB-E7B61DDFA969}" destId="{143217C6-D08B-43E6-A65B-2DF846BC8E23}" srcOrd="3" destOrd="0" presId="urn:microsoft.com/office/officeart/2009/3/layout/HorizontalOrganizationChart"/>
    <dgm:cxn modelId="{1CBC1956-89AF-4C27-B850-7F20AB9F92CF}" type="presParOf" srcId="{143217C6-D08B-43E6-A65B-2DF846BC8E23}" destId="{BEF73B8D-2BDD-49AA-9B8C-69BB6610CB0F}" srcOrd="0" destOrd="0" presId="urn:microsoft.com/office/officeart/2009/3/layout/HorizontalOrganizationChart"/>
    <dgm:cxn modelId="{EF6DE618-8704-4EED-A1D8-D0E50F008B10}" type="presParOf" srcId="{BEF73B8D-2BDD-49AA-9B8C-69BB6610CB0F}" destId="{4416B720-A4B9-4686-B116-ADBC228563A5}" srcOrd="0" destOrd="0" presId="urn:microsoft.com/office/officeart/2009/3/layout/HorizontalOrganizationChart"/>
    <dgm:cxn modelId="{C5E37B79-83BF-4AA0-9807-582D89014995}" type="presParOf" srcId="{BEF73B8D-2BDD-49AA-9B8C-69BB6610CB0F}" destId="{0B4C9545-A3A9-492B-96EB-21FCB479DE2F}" srcOrd="1" destOrd="0" presId="urn:microsoft.com/office/officeart/2009/3/layout/HorizontalOrganizationChart"/>
    <dgm:cxn modelId="{C92EBF84-E802-4175-817C-7E75AD94771E}" type="presParOf" srcId="{143217C6-D08B-43E6-A65B-2DF846BC8E23}" destId="{284CDA73-08DB-49CE-A89B-F36F71C7365E}" srcOrd="1" destOrd="0" presId="urn:microsoft.com/office/officeart/2009/3/layout/HorizontalOrganizationChart"/>
    <dgm:cxn modelId="{E967C949-77D9-4C8D-A804-22E5458B9920}" type="presParOf" srcId="{284CDA73-08DB-49CE-A89B-F36F71C7365E}" destId="{97E9239E-3983-4CBC-95CB-D2D447CF3797}" srcOrd="0" destOrd="0" presId="urn:microsoft.com/office/officeart/2009/3/layout/HorizontalOrganizationChart"/>
    <dgm:cxn modelId="{71C13335-01C1-499C-97FC-78D7698A98AE}" type="presParOf" srcId="{284CDA73-08DB-49CE-A89B-F36F71C7365E}" destId="{FFD4B3B3-C715-4BFF-8883-D4FB9F10E880}" srcOrd="1" destOrd="0" presId="urn:microsoft.com/office/officeart/2009/3/layout/HorizontalOrganizationChart"/>
    <dgm:cxn modelId="{AE67F2F2-BD51-4253-A7CC-E84627193B1D}" type="presParOf" srcId="{FFD4B3B3-C715-4BFF-8883-D4FB9F10E880}" destId="{63267D4F-FD7B-4933-978D-42A4087ADFBB}" srcOrd="0" destOrd="0" presId="urn:microsoft.com/office/officeart/2009/3/layout/HorizontalOrganizationChart"/>
    <dgm:cxn modelId="{2A7C78E4-7F38-421B-904B-CF582F9F5485}" type="presParOf" srcId="{63267D4F-FD7B-4933-978D-42A4087ADFBB}" destId="{8D5C55FB-9306-44D0-B45F-8D0ED250367F}" srcOrd="0" destOrd="0" presId="urn:microsoft.com/office/officeart/2009/3/layout/HorizontalOrganizationChart"/>
    <dgm:cxn modelId="{F95DC6EF-25DB-4F7E-A75E-CDBF0ACB1BB2}" type="presParOf" srcId="{63267D4F-FD7B-4933-978D-42A4087ADFBB}" destId="{96F6BF80-41EF-4FB0-8A3B-85FC49E686F7}" srcOrd="1" destOrd="0" presId="urn:microsoft.com/office/officeart/2009/3/layout/HorizontalOrganizationChart"/>
    <dgm:cxn modelId="{0D724161-552E-4B05-9632-174CD967EF80}" type="presParOf" srcId="{FFD4B3B3-C715-4BFF-8883-D4FB9F10E880}" destId="{B0286C46-0781-478E-AEA6-463380CEC9ED}" srcOrd="1" destOrd="0" presId="urn:microsoft.com/office/officeart/2009/3/layout/HorizontalOrganizationChart"/>
    <dgm:cxn modelId="{2D3404C0-DD65-4EAD-A7CD-2BDE96EF3092}" type="presParOf" srcId="{B0286C46-0781-478E-AEA6-463380CEC9ED}" destId="{D3F889B9-51B7-4A56-9B20-C21CE0A61B17}" srcOrd="0" destOrd="0" presId="urn:microsoft.com/office/officeart/2009/3/layout/HorizontalOrganizationChart"/>
    <dgm:cxn modelId="{C6B8ADBC-CACC-478A-B0EA-C2E56D86C7B4}" type="presParOf" srcId="{B0286C46-0781-478E-AEA6-463380CEC9ED}" destId="{333CB8C9-933F-4AD7-AE96-A9516A22E870}" srcOrd="1" destOrd="0" presId="urn:microsoft.com/office/officeart/2009/3/layout/HorizontalOrganizationChart"/>
    <dgm:cxn modelId="{4D765A82-DA65-4A5C-8CE5-1A229B157418}" type="presParOf" srcId="{333CB8C9-933F-4AD7-AE96-A9516A22E870}" destId="{183883EB-A20F-4077-8848-07DBF9C5CF7F}" srcOrd="0" destOrd="0" presId="urn:microsoft.com/office/officeart/2009/3/layout/HorizontalOrganizationChart"/>
    <dgm:cxn modelId="{EE63A78B-F086-4CAB-8ECE-BDB1A7588402}" type="presParOf" srcId="{183883EB-A20F-4077-8848-07DBF9C5CF7F}" destId="{B5D6C2FB-8901-43A3-816D-4A1CC1A92516}" srcOrd="0" destOrd="0" presId="urn:microsoft.com/office/officeart/2009/3/layout/HorizontalOrganizationChart"/>
    <dgm:cxn modelId="{B28B0E9C-E2A4-46F6-99F2-CA19B0BA5FC0}" type="presParOf" srcId="{183883EB-A20F-4077-8848-07DBF9C5CF7F}" destId="{C5CF7D73-19D0-42A5-B282-DE833F2F19E8}" srcOrd="1" destOrd="0" presId="urn:microsoft.com/office/officeart/2009/3/layout/HorizontalOrganizationChart"/>
    <dgm:cxn modelId="{D29BA75B-E99F-4C2E-9765-4140F9D1660B}" type="presParOf" srcId="{333CB8C9-933F-4AD7-AE96-A9516A22E870}" destId="{3C3CD96C-0701-4172-99AB-7C0128B292B9}" srcOrd="1" destOrd="0" presId="urn:microsoft.com/office/officeart/2009/3/layout/HorizontalOrganizationChart"/>
    <dgm:cxn modelId="{1D896FCE-A952-47E3-BCBF-494DB41C1464}" type="presParOf" srcId="{333CB8C9-933F-4AD7-AE96-A9516A22E870}" destId="{7AE91651-A95E-4B96-A04D-D2CBD41A6C6C}" srcOrd="2" destOrd="0" presId="urn:microsoft.com/office/officeart/2009/3/layout/HorizontalOrganizationChart"/>
    <dgm:cxn modelId="{5DFFDDAE-CF3D-4C20-A9B6-6CF3A70F3577}" type="presParOf" srcId="{B0286C46-0781-478E-AEA6-463380CEC9ED}" destId="{3365B699-3F36-4AC3-802D-D40F0356336D}" srcOrd="2" destOrd="0" presId="urn:microsoft.com/office/officeart/2009/3/layout/HorizontalOrganizationChart"/>
    <dgm:cxn modelId="{F82E4938-7B2D-4992-9818-C8C25F69381A}" type="presParOf" srcId="{B0286C46-0781-478E-AEA6-463380CEC9ED}" destId="{C7913084-3612-417A-BD3C-12A937E9F087}" srcOrd="3" destOrd="0" presId="urn:microsoft.com/office/officeart/2009/3/layout/HorizontalOrganizationChart"/>
    <dgm:cxn modelId="{13E1EF1C-B02B-4654-B5AE-8D8CA968A753}" type="presParOf" srcId="{C7913084-3612-417A-BD3C-12A937E9F087}" destId="{8D1B887E-EA5E-41EF-A4F8-982BEEC85580}" srcOrd="0" destOrd="0" presId="urn:microsoft.com/office/officeart/2009/3/layout/HorizontalOrganizationChart"/>
    <dgm:cxn modelId="{235F9F4D-345F-4DF8-A474-2C8FC55ED8F3}" type="presParOf" srcId="{8D1B887E-EA5E-41EF-A4F8-982BEEC85580}" destId="{8C567546-5078-4E3D-ADBD-02836981867B}" srcOrd="0" destOrd="0" presId="urn:microsoft.com/office/officeart/2009/3/layout/HorizontalOrganizationChart"/>
    <dgm:cxn modelId="{CED55A64-371F-432C-A76D-4DF96C344FE1}" type="presParOf" srcId="{8D1B887E-EA5E-41EF-A4F8-982BEEC85580}" destId="{7FEE5CFA-17C8-4D73-B906-759BCF7A8AA3}" srcOrd="1" destOrd="0" presId="urn:microsoft.com/office/officeart/2009/3/layout/HorizontalOrganizationChart"/>
    <dgm:cxn modelId="{E74EC742-1F5C-4825-B2AB-7DECC33C82B7}" type="presParOf" srcId="{C7913084-3612-417A-BD3C-12A937E9F087}" destId="{94DC653E-CB3B-4695-9D93-27AD4D9B94AE}" srcOrd="1" destOrd="0" presId="urn:microsoft.com/office/officeart/2009/3/layout/HorizontalOrganizationChart"/>
    <dgm:cxn modelId="{AEAFBF52-DC3E-4AF4-892D-2DE8DEAD21E7}" type="presParOf" srcId="{C7913084-3612-417A-BD3C-12A937E9F087}" destId="{F9D35F33-A2DA-4466-BA5C-31F3E18832DA}" srcOrd="2" destOrd="0" presId="urn:microsoft.com/office/officeart/2009/3/layout/HorizontalOrganizationChart"/>
    <dgm:cxn modelId="{ED9E9F8E-8BDC-469A-8159-1C95D45479D2}" type="presParOf" srcId="{FFD4B3B3-C715-4BFF-8883-D4FB9F10E880}" destId="{E63A003E-F161-4E44-8EAD-2A1E947C4BF5}" srcOrd="2" destOrd="0" presId="urn:microsoft.com/office/officeart/2009/3/layout/HorizontalOrganizationChart"/>
    <dgm:cxn modelId="{6AE14924-DE24-45EC-9CC1-983BDC23EA52}" type="presParOf" srcId="{143217C6-D08B-43E6-A65B-2DF846BC8E23}" destId="{F75B9B18-247A-4726-8607-399F4263A98A}" srcOrd="2" destOrd="0" presId="urn:microsoft.com/office/officeart/2009/3/layout/HorizontalOrganizationChart"/>
    <dgm:cxn modelId="{1A67B461-5218-4E69-BE4E-549D2FE4AA8A}" type="presParOf" srcId="{A0018C48-3608-403D-99DB-6A6EA0E199C8}" destId="{F3129DE3-9FE5-4DAC-BA3F-426A7464CD7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E1C826-CF44-4991-8F6E-E831FF312CC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EE832-80D6-4A84-B386-97E4EEED3D85}">
      <dgm:prSet/>
      <dgm:spPr/>
      <dgm:t>
        <a:bodyPr/>
        <a:lstStyle/>
        <a:p>
          <a:r>
            <a:rPr lang="en-US" dirty="0"/>
            <a:t>Soda</a:t>
          </a:r>
        </a:p>
      </dgm:t>
    </dgm:pt>
    <dgm:pt modelId="{EE90B733-24E0-43DC-B292-69B9337B2C48}" type="parTrans" cxnId="{703B13BE-1251-4E49-86DA-5E8EB03125C7}">
      <dgm:prSet/>
      <dgm:spPr/>
      <dgm:t>
        <a:bodyPr/>
        <a:lstStyle/>
        <a:p>
          <a:endParaRPr lang="en-US"/>
        </a:p>
      </dgm:t>
    </dgm:pt>
    <dgm:pt modelId="{2F91DAA0-25C3-4CBD-8FCD-DF938349D7DB}" type="sibTrans" cxnId="{703B13BE-1251-4E49-86DA-5E8EB03125C7}">
      <dgm:prSet/>
      <dgm:spPr/>
      <dgm:t>
        <a:bodyPr/>
        <a:lstStyle/>
        <a:p>
          <a:endParaRPr lang="en-US"/>
        </a:p>
      </dgm:t>
    </dgm:pt>
    <dgm:pt modelId="{3E188A84-FC47-4240-9409-BA4D73EEECE3}">
      <dgm:prSet/>
      <dgm:spPr/>
      <dgm:t>
        <a:bodyPr/>
        <a:lstStyle/>
        <a:p>
          <a:r>
            <a:rPr lang="en-US" dirty="0"/>
            <a:t>CRV</a:t>
          </a:r>
        </a:p>
      </dgm:t>
    </dgm:pt>
    <dgm:pt modelId="{03A38B45-0221-4B35-827F-AB0B0F6FDB05}" type="parTrans" cxnId="{93CA4549-808D-442D-B8B3-1B4E3E396CFA}">
      <dgm:prSet/>
      <dgm:spPr/>
      <dgm:t>
        <a:bodyPr/>
        <a:lstStyle/>
        <a:p>
          <a:endParaRPr lang="en-US"/>
        </a:p>
      </dgm:t>
    </dgm:pt>
    <dgm:pt modelId="{3CEDFE8B-0A55-426A-879C-7A10BD796CB1}" type="sibTrans" cxnId="{93CA4549-808D-442D-B8B3-1B4E3E396CFA}">
      <dgm:prSet/>
      <dgm:spPr/>
      <dgm:t>
        <a:bodyPr/>
        <a:lstStyle/>
        <a:p>
          <a:endParaRPr lang="en-US"/>
        </a:p>
      </dgm:t>
    </dgm:pt>
    <dgm:pt modelId="{34A1AD7C-C764-4DC1-AE0D-A61F12B5A6A5}">
      <dgm:prSet/>
      <dgm:spPr/>
      <dgm:t>
        <a:bodyPr/>
        <a:lstStyle/>
        <a:p>
          <a:r>
            <a:rPr lang="en-US" dirty="0"/>
            <a:t>You can hold the item.</a:t>
          </a:r>
        </a:p>
      </dgm:t>
    </dgm:pt>
    <dgm:pt modelId="{361EDE1E-B524-4809-91B2-51A563CE69E9}" type="parTrans" cxnId="{07C7AA91-0C52-4239-A243-AB561C14E3C8}">
      <dgm:prSet/>
      <dgm:spPr/>
      <dgm:t>
        <a:bodyPr/>
        <a:lstStyle/>
        <a:p>
          <a:endParaRPr lang="en-US"/>
        </a:p>
      </dgm:t>
    </dgm:pt>
    <dgm:pt modelId="{F5C7464E-F31A-4350-9945-6A9F8825BDED}" type="sibTrans" cxnId="{07C7AA91-0C52-4239-A243-AB561C14E3C8}">
      <dgm:prSet/>
      <dgm:spPr/>
      <dgm:t>
        <a:bodyPr/>
        <a:lstStyle/>
        <a:p>
          <a:endParaRPr lang="en-US"/>
        </a:p>
      </dgm:t>
    </dgm:pt>
    <dgm:pt modelId="{7478EDA6-5AC2-4A27-806B-A2B14493A116}">
      <dgm:prSet/>
      <dgm:spPr/>
      <dgm:t>
        <a:bodyPr/>
        <a:lstStyle/>
        <a:p>
          <a:r>
            <a:rPr lang="en-US" dirty="0"/>
            <a:t>You can drink the item.</a:t>
          </a:r>
        </a:p>
      </dgm:t>
    </dgm:pt>
    <dgm:pt modelId="{3C6FBDC3-3CDE-46F9-9047-424540C1021C}" type="parTrans" cxnId="{29F1BCFA-5E2D-4599-A7B2-1C7C282F51BA}">
      <dgm:prSet/>
      <dgm:spPr/>
      <dgm:t>
        <a:bodyPr/>
        <a:lstStyle/>
        <a:p>
          <a:endParaRPr lang="en-US"/>
        </a:p>
      </dgm:t>
    </dgm:pt>
    <dgm:pt modelId="{5E211B0C-79F7-4836-A98D-28C2CC021D53}" type="sibTrans" cxnId="{29F1BCFA-5E2D-4599-A7B2-1C7C282F51BA}">
      <dgm:prSet/>
      <dgm:spPr/>
      <dgm:t>
        <a:bodyPr/>
        <a:lstStyle/>
        <a:p>
          <a:endParaRPr lang="en-US"/>
        </a:p>
      </dgm:t>
    </dgm:pt>
    <dgm:pt modelId="{D017C879-E22D-48A0-A024-281F9A0439A0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Item is not taxable</a:t>
          </a:r>
        </a:p>
      </dgm:t>
    </dgm:pt>
    <dgm:pt modelId="{4CCC9C5B-2600-4BC0-8975-09E6F1A68737}" type="parTrans" cxnId="{B9BA402C-07AE-4E44-BBD0-C44AD5F7C255}">
      <dgm:prSet/>
      <dgm:spPr/>
      <dgm:t>
        <a:bodyPr/>
        <a:lstStyle/>
        <a:p>
          <a:endParaRPr lang="en-US"/>
        </a:p>
      </dgm:t>
    </dgm:pt>
    <dgm:pt modelId="{AB103D11-9A48-4BD7-B447-C482CDF59EB8}" type="sibTrans" cxnId="{B9BA402C-07AE-4E44-BBD0-C44AD5F7C255}">
      <dgm:prSet/>
      <dgm:spPr/>
      <dgm:t>
        <a:bodyPr/>
        <a:lstStyle/>
        <a:p>
          <a:endParaRPr lang="en-US"/>
        </a:p>
      </dgm:t>
    </dgm:pt>
    <dgm:pt modelId="{C09CEE11-87CC-45B8-A68D-12C1A6A234E0}">
      <dgm:prSet/>
      <dgm:spPr/>
      <dgm:t>
        <a:bodyPr/>
        <a:lstStyle/>
        <a:p>
          <a:r>
            <a:rPr lang="en-US" dirty="0"/>
            <a:t>Shelf</a:t>
          </a:r>
        </a:p>
      </dgm:t>
    </dgm:pt>
    <dgm:pt modelId="{F31F1BBC-D810-415E-9FA4-1AB3537AF547}" type="parTrans" cxnId="{3AD04C0D-B226-4DF1-B4D8-8DD62794EEE7}">
      <dgm:prSet/>
      <dgm:spPr/>
      <dgm:t>
        <a:bodyPr/>
        <a:lstStyle/>
        <a:p>
          <a:endParaRPr lang="en-US"/>
        </a:p>
      </dgm:t>
    </dgm:pt>
    <dgm:pt modelId="{A2885E48-21C0-4692-B8DB-0548D68A68DC}" type="sibTrans" cxnId="{3AD04C0D-B226-4DF1-B4D8-8DD62794EEE7}">
      <dgm:prSet/>
      <dgm:spPr/>
      <dgm:t>
        <a:bodyPr/>
        <a:lstStyle/>
        <a:p>
          <a:endParaRPr lang="en-US"/>
        </a:p>
      </dgm:t>
    </dgm:pt>
    <dgm:pt modelId="{F37DE3D7-6C02-44B1-88B3-A45E54EFA023}">
      <dgm:prSet/>
      <dgm:spPr/>
      <dgm:t>
        <a:bodyPr/>
        <a:lstStyle/>
        <a:p>
          <a:r>
            <a:rPr lang="en-US" dirty="0"/>
            <a:t>You can hold the item.</a:t>
          </a:r>
        </a:p>
      </dgm:t>
    </dgm:pt>
    <dgm:pt modelId="{1BEC9709-3B06-4A95-AED2-8B384C6BC9B9}" type="parTrans" cxnId="{75B12ECB-9339-4E64-8A68-F27985DE29CA}">
      <dgm:prSet/>
      <dgm:spPr/>
      <dgm:t>
        <a:bodyPr/>
        <a:lstStyle/>
        <a:p>
          <a:endParaRPr lang="en-US"/>
        </a:p>
      </dgm:t>
    </dgm:pt>
    <dgm:pt modelId="{0D893B84-13D6-411F-BF73-CAF283FF0D37}" type="sibTrans" cxnId="{75B12ECB-9339-4E64-8A68-F27985DE29CA}">
      <dgm:prSet/>
      <dgm:spPr/>
      <dgm:t>
        <a:bodyPr/>
        <a:lstStyle/>
        <a:p>
          <a:endParaRPr lang="en-US"/>
        </a:p>
      </dgm:t>
    </dgm:pt>
    <dgm:pt modelId="{77C08070-6F29-4B32-A55F-A16192D9218A}">
      <dgm:prSet/>
      <dgm:spPr/>
      <dgm:t>
        <a:bodyPr/>
        <a:lstStyle/>
        <a:p>
          <a:r>
            <a:rPr lang="en-US" dirty="0"/>
            <a:t>You do not eat the item.</a:t>
          </a:r>
        </a:p>
      </dgm:t>
    </dgm:pt>
    <dgm:pt modelId="{0ECB0062-2782-40D6-97FF-78D0FA7C0EC6}" type="parTrans" cxnId="{1FBFD411-EFA6-4537-BF80-1B097FF92117}">
      <dgm:prSet/>
      <dgm:spPr/>
      <dgm:t>
        <a:bodyPr/>
        <a:lstStyle/>
        <a:p>
          <a:endParaRPr lang="en-US"/>
        </a:p>
      </dgm:t>
    </dgm:pt>
    <dgm:pt modelId="{A042498A-4328-4441-89A8-DF844325782B}" type="sibTrans" cxnId="{1FBFD411-EFA6-4537-BF80-1B097FF92117}">
      <dgm:prSet/>
      <dgm:spPr/>
      <dgm:t>
        <a:bodyPr/>
        <a:lstStyle/>
        <a:p>
          <a:endParaRPr lang="en-US"/>
        </a:p>
      </dgm:t>
    </dgm:pt>
    <dgm:pt modelId="{7D434ACF-3906-4EFF-82A9-D77E4F871D13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Item is taxable</a:t>
          </a:r>
        </a:p>
      </dgm:t>
    </dgm:pt>
    <dgm:pt modelId="{6F934BA9-7AF5-499E-99CA-B7FDC6262AA1}" type="parTrans" cxnId="{BDE0C08F-7B4F-4543-A90B-99C3053E094D}">
      <dgm:prSet/>
      <dgm:spPr/>
      <dgm:t>
        <a:bodyPr/>
        <a:lstStyle/>
        <a:p>
          <a:endParaRPr lang="en-US"/>
        </a:p>
      </dgm:t>
    </dgm:pt>
    <dgm:pt modelId="{43320C0F-9079-4CAD-8191-B394C5D6BA76}" type="sibTrans" cxnId="{BDE0C08F-7B4F-4543-A90B-99C3053E094D}">
      <dgm:prSet/>
      <dgm:spPr/>
      <dgm:t>
        <a:bodyPr/>
        <a:lstStyle/>
        <a:p>
          <a:endParaRPr lang="en-US"/>
        </a:p>
      </dgm:t>
    </dgm:pt>
    <dgm:pt modelId="{02D4DDF3-B812-4598-AED7-12733E41A794}">
      <dgm:prSet/>
      <dgm:spPr/>
      <dgm:t>
        <a:bodyPr/>
        <a:lstStyle/>
        <a:p>
          <a:r>
            <a:rPr lang="en-US" dirty="0"/>
            <a:t>You can not see the item</a:t>
          </a:r>
        </a:p>
      </dgm:t>
    </dgm:pt>
    <dgm:pt modelId="{2B3579B6-6204-4E6D-9B41-3B7D373CA04B}" type="parTrans" cxnId="{C1CDDAC5-FB91-424D-94C9-0B20CD1C7752}">
      <dgm:prSet/>
      <dgm:spPr/>
      <dgm:t>
        <a:bodyPr/>
        <a:lstStyle/>
        <a:p>
          <a:endParaRPr lang="en-US"/>
        </a:p>
      </dgm:t>
    </dgm:pt>
    <dgm:pt modelId="{40E344F1-E8C9-4A10-894B-95D6F28014FD}" type="sibTrans" cxnId="{C1CDDAC5-FB91-424D-94C9-0B20CD1C7752}">
      <dgm:prSet/>
      <dgm:spPr/>
      <dgm:t>
        <a:bodyPr/>
        <a:lstStyle/>
        <a:p>
          <a:endParaRPr lang="en-US"/>
        </a:p>
      </dgm:t>
    </dgm:pt>
    <dgm:pt modelId="{FE5808A5-09C2-458A-8A77-2CB7702E8E51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Item is not taxable</a:t>
          </a:r>
        </a:p>
      </dgm:t>
    </dgm:pt>
    <dgm:pt modelId="{553B745E-8B9F-45E1-90F6-CD0FE3B4A8AA}" type="parTrans" cxnId="{5CB9B036-CC9A-4D92-BC1F-7D33872184B5}">
      <dgm:prSet/>
      <dgm:spPr/>
      <dgm:t>
        <a:bodyPr/>
        <a:lstStyle/>
        <a:p>
          <a:endParaRPr lang="en-US"/>
        </a:p>
      </dgm:t>
    </dgm:pt>
    <dgm:pt modelId="{C50E549D-D0D8-4819-AF0A-6442E1345735}" type="sibTrans" cxnId="{5CB9B036-CC9A-4D92-BC1F-7D33872184B5}">
      <dgm:prSet/>
      <dgm:spPr/>
      <dgm:t>
        <a:bodyPr/>
        <a:lstStyle/>
        <a:p>
          <a:endParaRPr lang="en-US"/>
        </a:p>
      </dgm:t>
    </dgm:pt>
    <dgm:pt modelId="{BE6F1803-65A2-429C-ACC0-FCAD30B871E2}" type="pres">
      <dgm:prSet presAssocID="{81E1C826-CF44-4991-8F6E-E831FF312C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B6ABAA-A06A-4520-B2C3-70616DB54728}" type="pres">
      <dgm:prSet presAssocID="{C09CEE11-87CC-45B8-A68D-12C1A6A234E0}" presName="hierRoot1" presStyleCnt="0">
        <dgm:presLayoutVars>
          <dgm:hierBranch val="init"/>
        </dgm:presLayoutVars>
      </dgm:prSet>
      <dgm:spPr/>
    </dgm:pt>
    <dgm:pt modelId="{082A8B83-49E5-4675-A611-EFC7222560B7}" type="pres">
      <dgm:prSet presAssocID="{C09CEE11-87CC-45B8-A68D-12C1A6A234E0}" presName="rootComposite1" presStyleCnt="0"/>
      <dgm:spPr/>
    </dgm:pt>
    <dgm:pt modelId="{40D00454-81DA-4795-B9CD-D91D4BBEE376}" type="pres">
      <dgm:prSet presAssocID="{C09CEE11-87CC-45B8-A68D-12C1A6A234E0}" presName="rootText1" presStyleLbl="node0" presStyleIdx="0" presStyleCnt="3">
        <dgm:presLayoutVars>
          <dgm:chPref val="3"/>
        </dgm:presLayoutVars>
      </dgm:prSet>
      <dgm:spPr/>
    </dgm:pt>
    <dgm:pt modelId="{162E22D1-2C0C-4CC4-84BA-56A4DF2DE658}" type="pres">
      <dgm:prSet presAssocID="{C09CEE11-87CC-45B8-A68D-12C1A6A234E0}" presName="rootConnector1" presStyleLbl="node1" presStyleIdx="0" presStyleCnt="0"/>
      <dgm:spPr/>
    </dgm:pt>
    <dgm:pt modelId="{2BA9DE3E-BAAC-4139-958C-19AD07EE3406}" type="pres">
      <dgm:prSet presAssocID="{C09CEE11-87CC-45B8-A68D-12C1A6A234E0}" presName="hierChild2" presStyleCnt="0"/>
      <dgm:spPr/>
    </dgm:pt>
    <dgm:pt modelId="{C51732B3-116A-4EB2-AEA2-0BBECA0CC6AE}" type="pres">
      <dgm:prSet presAssocID="{1BEC9709-3B06-4A95-AED2-8B384C6BC9B9}" presName="Name64" presStyleLbl="parChTrans1D2" presStyleIdx="0" presStyleCnt="3"/>
      <dgm:spPr/>
    </dgm:pt>
    <dgm:pt modelId="{80DEEA60-8528-4310-94B9-7583A43C5B3D}" type="pres">
      <dgm:prSet presAssocID="{F37DE3D7-6C02-44B1-88B3-A45E54EFA023}" presName="hierRoot2" presStyleCnt="0">
        <dgm:presLayoutVars>
          <dgm:hierBranch val="init"/>
        </dgm:presLayoutVars>
      </dgm:prSet>
      <dgm:spPr/>
    </dgm:pt>
    <dgm:pt modelId="{87BE95AD-4CF5-4F55-A806-709F1D00E0FC}" type="pres">
      <dgm:prSet presAssocID="{F37DE3D7-6C02-44B1-88B3-A45E54EFA023}" presName="rootComposite" presStyleCnt="0"/>
      <dgm:spPr/>
    </dgm:pt>
    <dgm:pt modelId="{B7010862-7A2F-4DD2-9A16-96D9620C0BA2}" type="pres">
      <dgm:prSet presAssocID="{F37DE3D7-6C02-44B1-88B3-A45E54EFA023}" presName="rootText" presStyleLbl="node2" presStyleIdx="0" presStyleCnt="3">
        <dgm:presLayoutVars>
          <dgm:chPref val="3"/>
        </dgm:presLayoutVars>
      </dgm:prSet>
      <dgm:spPr/>
    </dgm:pt>
    <dgm:pt modelId="{1788DBBC-86CC-49CF-ABC8-A9BC57BEDE6E}" type="pres">
      <dgm:prSet presAssocID="{F37DE3D7-6C02-44B1-88B3-A45E54EFA023}" presName="rootConnector" presStyleLbl="node2" presStyleIdx="0" presStyleCnt="3"/>
      <dgm:spPr/>
    </dgm:pt>
    <dgm:pt modelId="{5F8C906E-E62B-4A70-B337-46729BF928BC}" type="pres">
      <dgm:prSet presAssocID="{F37DE3D7-6C02-44B1-88B3-A45E54EFA023}" presName="hierChild4" presStyleCnt="0"/>
      <dgm:spPr/>
    </dgm:pt>
    <dgm:pt modelId="{8ADA32E2-9625-4919-9C59-6D85A509DD58}" type="pres">
      <dgm:prSet presAssocID="{0ECB0062-2782-40D6-97FF-78D0FA7C0EC6}" presName="Name64" presStyleLbl="parChTrans1D3" presStyleIdx="0" presStyleCnt="3"/>
      <dgm:spPr/>
    </dgm:pt>
    <dgm:pt modelId="{D26C57E3-A8C8-474C-8F27-0A07DD2A8947}" type="pres">
      <dgm:prSet presAssocID="{77C08070-6F29-4B32-A55F-A16192D9218A}" presName="hierRoot2" presStyleCnt="0">
        <dgm:presLayoutVars>
          <dgm:hierBranch val="init"/>
        </dgm:presLayoutVars>
      </dgm:prSet>
      <dgm:spPr/>
    </dgm:pt>
    <dgm:pt modelId="{1594E9B8-5F5D-4DD8-AAE0-160EE9F8F8FB}" type="pres">
      <dgm:prSet presAssocID="{77C08070-6F29-4B32-A55F-A16192D9218A}" presName="rootComposite" presStyleCnt="0"/>
      <dgm:spPr/>
    </dgm:pt>
    <dgm:pt modelId="{ABA76147-E8CA-4E55-9E8D-FD8B18B3C8B4}" type="pres">
      <dgm:prSet presAssocID="{77C08070-6F29-4B32-A55F-A16192D9218A}" presName="rootText" presStyleLbl="node3" presStyleIdx="0" presStyleCnt="3">
        <dgm:presLayoutVars>
          <dgm:chPref val="3"/>
        </dgm:presLayoutVars>
      </dgm:prSet>
      <dgm:spPr/>
    </dgm:pt>
    <dgm:pt modelId="{5F6B6983-858B-45C6-A743-74705F724F8F}" type="pres">
      <dgm:prSet presAssocID="{77C08070-6F29-4B32-A55F-A16192D9218A}" presName="rootConnector" presStyleLbl="node3" presStyleIdx="0" presStyleCnt="3"/>
      <dgm:spPr/>
    </dgm:pt>
    <dgm:pt modelId="{CF92E120-7AB7-4103-8424-3F84AF9EBD1A}" type="pres">
      <dgm:prSet presAssocID="{77C08070-6F29-4B32-A55F-A16192D9218A}" presName="hierChild4" presStyleCnt="0"/>
      <dgm:spPr/>
    </dgm:pt>
    <dgm:pt modelId="{FF1824E9-61EE-49DC-83AB-FBBC371B97DF}" type="pres">
      <dgm:prSet presAssocID="{6F934BA9-7AF5-499E-99CA-B7FDC6262AA1}" presName="Name64" presStyleLbl="parChTrans1D4" presStyleIdx="0" presStyleCnt="2"/>
      <dgm:spPr/>
    </dgm:pt>
    <dgm:pt modelId="{17C63F97-4FBD-4F03-BC0F-75E1C16A5392}" type="pres">
      <dgm:prSet presAssocID="{7D434ACF-3906-4EFF-82A9-D77E4F871D13}" presName="hierRoot2" presStyleCnt="0">
        <dgm:presLayoutVars>
          <dgm:hierBranch val="init"/>
        </dgm:presLayoutVars>
      </dgm:prSet>
      <dgm:spPr/>
    </dgm:pt>
    <dgm:pt modelId="{91A2AB9F-1D2A-410C-9737-F9D28DE3DA18}" type="pres">
      <dgm:prSet presAssocID="{7D434ACF-3906-4EFF-82A9-D77E4F871D13}" presName="rootComposite" presStyleCnt="0"/>
      <dgm:spPr/>
    </dgm:pt>
    <dgm:pt modelId="{536967F6-C9EF-4D92-AB10-DD52FE0DE38E}" type="pres">
      <dgm:prSet presAssocID="{7D434ACF-3906-4EFF-82A9-D77E4F871D13}" presName="rootText" presStyleLbl="node4" presStyleIdx="0" presStyleCnt="2">
        <dgm:presLayoutVars>
          <dgm:chPref val="3"/>
        </dgm:presLayoutVars>
      </dgm:prSet>
      <dgm:spPr/>
    </dgm:pt>
    <dgm:pt modelId="{E0DAA696-4566-44FE-9BB3-1F9AB04EED43}" type="pres">
      <dgm:prSet presAssocID="{7D434ACF-3906-4EFF-82A9-D77E4F871D13}" presName="rootConnector" presStyleLbl="node4" presStyleIdx="0" presStyleCnt="2"/>
      <dgm:spPr/>
    </dgm:pt>
    <dgm:pt modelId="{58FE1DBA-F7F0-4BFA-9A11-F6455078AF77}" type="pres">
      <dgm:prSet presAssocID="{7D434ACF-3906-4EFF-82A9-D77E4F871D13}" presName="hierChild4" presStyleCnt="0"/>
      <dgm:spPr/>
    </dgm:pt>
    <dgm:pt modelId="{DC37F243-084A-4685-8C1A-2F50B9236554}" type="pres">
      <dgm:prSet presAssocID="{7D434ACF-3906-4EFF-82A9-D77E4F871D13}" presName="hierChild5" presStyleCnt="0"/>
      <dgm:spPr/>
    </dgm:pt>
    <dgm:pt modelId="{1161F124-F3AE-4A0A-8840-2E82D0DE7CAF}" type="pres">
      <dgm:prSet presAssocID="{77C08070-6F29-4B32-A55F-A16192D9218A}" presName="hierChild5" presStyleCnt="0"/>
      <dgm:spPr/>
    </dgm:pt>
    <dgm:pt modelId="{B82C15A1-B96F-4B33-97E1-1C84FF761C64}" type="pres">
      <dgm:prSet presAssocID="{F37DE3D7-6C02-44B1-88B3-A45E54EFA023}" presName="hierChild5" presStyleCnt="0"/>
      <dgm:spPr/>
    </dgm:pt>
    <dgm:pt modelId="{02E0BD61-D756-4DA5-BCFF-F38F18489638}" type="pres">
      <dgm:prSet presAssocID="{C09CEE11-87CC-45B8-A68D-12C1A6A234E0}" presName="hierChild3" presStyleCnt="0"/>
      <dgm:spPr/>
    </dgm:pt>
    <dgm:pt modelId="{4A7DC766-2BED-439E-A453-899DD3BEBE81}" type="pres">
      <dgm:prSet presAssocID="{7B9EE832-80D6-4A84-B386-97E4EEED3D85}" presName="hierRoot1" presStyleCnt="0">
        <dgm:presLayoutVars>
          <dgm:hierBranch val="init"/>
        </dgm:presLayoutVars>
      </dgm:prSet>
      <dgm:spPr/>
    </dgm:pt>
    <dgm:pt modelId="{235E4722-1839-4F63-8B0E-E9421D3670D0}" type="pres">
      <dgm:prSet presAssocID="{7B9EE832-80D6-4A84-B386-97E4EEED3D85}" presName="rootComposite1" presStyleCnt="0"/>
      <dgm:spPr/>
    </dgm:pt>
    <dgm:pt modelId="{13C040CE-4585-41E6-A280-1EE6D1BD55AE}" type="pres">
      <dgm:prSet presAssocID="{7B9EE832-80D6-4A84-B386-97E4EEED3D85}" presName="rootText1" presStyleLbl="node0" presStyleIdx="1" presStyleCnt="3">
        <dgm:presLayoutVars>
          <dgm:chPref val="3"/>
        </dgm:presLayoutVars>
      </dgm:prSet>
      <dgm:spPr/>
    </dgm:pt>
    <dgm:pt modelId="{3FF35324-077A-4235-A13F-9FC3BC727533}" type="pres">
      <dgm:prSet presAssocID="{7B9EE832-80D6-4A84-B386-97E4EEED3D85}" presName="rootConnector1" presStyleLbl="node1" presStyleIdx="0" presStyleCnt="0"/>
      <dgm:spPr/>
    </dgm:pt>
    <dgm:pt modelId="{DDDBBCBD-72A4-4690-A0FE-8BF07E06D0B4}" type="pres">
      <dgm:prSet presAssocID="{7B9EE832-80D6-4A84-B386-97E4EEED3D85}" presName="hierChild2" presStyleCnt="0"/>
      <dgm:spPr/>
    </dgm:pt>
    <dgm:pt modelId="{2B83B3CB-1C9B-4CF4-BE9E-2311DF724566}" type="pres">
      <dgm:prSet presAssocID="{361EDE1E-B524-4809-91B2-51A563CE69E9}" presName="Name64" presStyleLbl="parChTrans1D2" presStyleIdx="1" presStyleCnt="3"/>
      <dgm:spPr/>
    </dgm:pt>
    <dgm:pt modelId="{96E1003B-5566-49CD-8DCA-50B91DB85437}" type="pres">
      <dgm:prSet presAssocID="{34A1AD7C-C764-4DC1-AE0D-A61F12B5A6A5}" presName="hierRoot2" presStyleCnt="0">
        <dgm:presLayoutVars>
          <dgm:hierBranch val="init"/>
        </dgm:presLayoutVars>
      </dgm:prSet>
      <dgm:spPr/>
    </dgm:pt>
    <dgm:pt modelId="{E939BA9B-12DD-461A-A674-12F683266EC9}" type="pres">
      <dgm:prSet presAssocID="{34A1AD7C-C764-4DC1-AE0D-A61F12B5A6A5}" presName="rootComposite" presStyleCnt="0"/>
      <dgm:spPr/>
    </dgm:pt>
    <dgm:pt modelId="{FC3BC518-1AFE-4EA2-90C5-25D419B5F5EA}" type="pres">
      <dgm:prSet presAssocID="{34A1AD7C-C764-4DC1-AE0D-A61F12B5A6A5}" presName="rootText" presStyleLbl="node2" presStyleIdx="1" presStyleCnt="3">
        <dgm:presLayoutVars>
          <dgm:chPref val="3"/>
        </dgm:presLayoutVars>
      </dgm:prSet>
      <dgm:spPr/>
    </dgm:pt>
    <dgm:pt modelId="{A95A9015-E1B3-4082-B1E9-F7B33A9E9D03}" type="pres">
      <dgm:prSet presAssocID="{34A1AD7C-C764-4DC1-AE0D-A61F12B5A6A5}" presName="rootConnector" presStyleLbl="node2" presStyleIdx="1" presStyleCnt="3"/>
      <dgm:spPr/>
    </dgm:pt>
    <dgm:pt modelId="{53539EFD-D1F7-4729-9BA7-65079573C3F1}" type="pres">
      <dgm:prSet presAssocID="{34A1AD7C-C764-4DC1-AE0D-A61F12B5A6A5}" presName="hierChild4" presStyleCnt="0"/>
      <dgm:spPr/>
    </dgm:pt>
    <dgm:pt modelId="{B4D11E27-BA5B-4506-B6D7-3898733E28A5}" type="pres">
      <dgm:prSet presAssocID="{3C6FBDC3-3CDE-46F9-9047-424540C1021C}" presName="Name64" presStyleLbl="parChTrans1D3" presStyleIdx="1" presStyleCnt="3"/>
      <dgm:spPr/>
    </dgm:pt>
    <dgm:pt modelId="{7A80FFFF-16D5-4ACD-81C7-721644D97899}" type="pres">
      <dgm:prSet presAssocID="{7478EDA6-5AC2-4A27-806B-A2B14493A116}" presName="hierRoot2" presStyleCnt="0">
        <dgm:presLayoutVars>
          <dgm:hierBranch val="init"/>
        </dgm:presLayoutVars>
      </dgm:prSet>
      <dgm:spPr/>
    </dgm:pt>
    <dgm:pt modelId="{F6B5DFCE-0C75-4EBE-B3F6-66F0B0212CFC}" type="pres">
      <dgm:prSet presAssocID="{7478EDA6-5AC2-4A27-806B-A2B14493A116}" presName="rootComposite" presStyleCnt="0"/>
      <dgm:spPr/>
    </dgm:pt>
    <dgm:pt modelId="{698C7C9C-E1FC-4EF7-8E98-D9DE8D023A5A}" type="pres">
      <dgm:prSet presAssocID="{7478EDA6-5AC2-4A27-806B-A2B14493A116}" presName="rootText" presStyleLbl="node3" presStyleIdx="1" presStyleCnt="3">
        <dgm:presLayoutVars>
          <dgm:chPref val="3"/>
        </dgm:presLayoutVars>
      </dgm:prSet>
      <dgm:spPr/>
    </dgm:pt>
    <dgm:pt modelId="{401117D2-1497-4E5A-B087-1CC3AE03388D}" type="pres">
      <dgm:prSet presAssocID="{7478EDA6-5AC2-4A27-806B-A2B14493A116}" presName="rootConnector" presStyleLbl="node3" presStyleIdx="1" presStyleCnt="3"/>
      <dgm:spPr/>
    </dgm:pt>
    <dgm:pt modelId="{29A36D3F-D827-477B-82CA-E4E6D9DDF03E}" type="pres">
      <dgm:prSet presAssocID="{7478EDA6-5AC2-4A27-806B-A2B14493A116}" presName="hierChild4" presStyleCnt="0"/>
      <dgm:spPr/>
    </dgm:pt>
    <dgm:pt modelId="{774D8446-6446-42E5-A0CF-29B5B64480C2}" type="pres">
      <dgm:prSet presAssocID="{4CCC9C5B-2600-4BC0-8975-09E6F1A68737}" presName="Name64" presStyleLbl="parChTrans1D4" presStyleIdx="1" presStyleCnt="2"/>
      <dgm:spPr/>
    </dgm:pt>
    <dgm:pt modelId="{4B25958B-9001-4D17-B48E-7B3A2AAEC1DB}" type="pres">
      <dgm:prSet presAssocID="{D017C879-E22D-48A0-A024-281F9A0439A0}" presName="hierRoot2" presStyleCnt="0">
        <dgm:presLayoutVars>
          <dgm:hierBranch val="init"/>
        </dgm:presLayoutVars>
      </dgm:prSet>
      <dgm:spPr/>
    </dgm:pt>
    <dgm:pt modelId="{CA10C529-2EF4-47A9-975A-5A978D916E53}" type="pres">
      <dgm:prSet presAssocID="{D017C879-E22D-48A0-A024-281F9A0439A0}" presName="rootComposite" presStyleCnt="0"/>
      <dgm:spPr/>
    </dgm:pt>
    <dgm:pt modelId="{6F339581-8851-4B40-9196-81ACAF550875}" type="pres">
      <dgm:prSet presAssocID="{D017C879-E22D-48A0-A024-281F9A0439A0}" presName="rootText" presStyleLbl="node4" presStyleIdx="1" presStyleCnt="2">
        <dgm:presLayoutVars>
          <dgm:chPref val="3"/>
        </dgm:presLayoutVars>
      </dgm:prSet>
      <dgm:spPr/>
    </dgm:pt>
    <dgm:pt modelId="{7E19E834-3762-4B57-B1AE-51329D9F2283}" type="pres">
      <dgm:prSet presAssocID="{D017C879-E22D-48A0-A024-281F9A0439A0}" presName="rootConnector" presStyleLbl="node4" presStyleIdx="1" presStyleCnt="2"/>
      <dgm:spPr/>
    </dgm:pt>
    <dgm:pt modelId="{21C34DC5-993E-404D-A4C3-8E5F668625EB}" type="pres">
      <dgm:prSet presAssocID="{D017C879-E22D-48A0-A024-281F9A0439A0}" presName="hierChild4" presStyleCnt="0"/>
      <dgm:spPr/>
    </dgm:pt>
    <dgm:pt modelId="{2B9E88B8-1110-4C62-9CFA-4A30113CCF24}" type="pres">
      <dgm:prSet presAssocID="{D017C879-E22D-48A0-A024-281F9A0439A0}" presName="hierChild5" presStyleCnt="0"/>
      <dgm:spPr/>
    </dgm:pt>
    <dgm:pt modelId="{395C4F96-25E7-4671-9AA2-B3B109E1524F}" type="pres">
      <dgm:prSet presAssocID="{7478EDA6-5AC2-4A27-806B-A2B14493A116}" presName="hierChild5" presStyleCnt="0"/>
      <dgm:spPr/>
    </dgm:pt>
    <dgm:pt modelId="{AB3ED8E3-138B-45C7-8890-7913C5F7C2AA}" type="pres">
      <dgm:prSet presAssocID="{34A1AD7C-C764-4DC1-AE0D-A61F12B5A6A5}" presName="hierChild5" presStyleCnt="0"/>
      <dgm:spPr/>
    </dgm:pt>
    <dgm:pt modelId="{EEEE68C6-E892-438A-BC0C-60E5D6685956}" type="pres">
      <dgm:prSet presAssocID="{7B9EE832-80D6-4A84-B386-97E4EEED3D85}" presName="hierChild3" presStyleCnt="0"/>
      <dgm:spPr/>
    </dgm:pt>
    <dgm:pt modelId="{C99E85D9-BE8D-4DD6-9160-292E9D01D862}" type="pres">
      <dgm:prSet presAssocID="{3E188A84-FC47-4240-9409-BA4D73EEECE3}" presName="hierRoot1" presStyleCnt="0">
        <dgm:presLayoutVars>
          <dgm:hierBranch val="init"/>
        </dgm:presLayoutVars>
      </dgm:prSet>
      <dgm:spPr/>
    </dgm:pt>
    <dgm:pt modelId="{7B01E2AD-FF87-443D-BB24-0EBB54EF07CE}" type="pres">
      <dgm:prSet presAssocID="{3E188A84-FC47-4240-9409-BA4D73EEECE3}" presName="rootComposite1" presStyleCnt="0"/>
      <dgm:spPr/>
    </dgm:pt>
    <dgm:pt modelId="{DB3436D4-9E83-4308-84C8-7454B216E7F0}" type="pres">
      <dgm:prSet presAssocID="{3E188A84-FC47-4240-9409-BA4D73EEECE3}" presName="rootText1" presStyleLbl="node0" presStyleIdx="2" presStyleCnt="3">
        <dgm:presLayoutVars>
          <dgm:chPref val="3"/>
        </dgm:presLayoutVars>
      </dgm:prSet>
      <dgm:spPr/>
    </dgm:pt>
    <dgm:pt modelId="{4686F17D-F08C-4A77-88AC-54B77EC8DC80}" type="pres">
      <dgm:prSet presAssocID="{3E188A84-FC47-4240-9409-BA4D73EEECE3}" presName="rootConnector1" presStyleLbl="node1" presStyleIdx="0" presStyleCnt="0"/>
      <dgm:spPr/>
    </dgm:pt>
    <dgm:pt modelId="{FCC968CE-9B0D-44AC-84B2-0BBEA6A15347}" type="pres">
      <dgm:prSet presAssocID="{3E188A84-FC47-4240-9409-BA4D73EEECE3}" presName="hierChild2" presStyleCnt="0"/>
      <dgm:spPr/>
    </dgm:pt>
    <dgm:pt modelId="{C1CD40B3-2718-404A-841E-989F0B5975A2}" type="pres">
      <dgm:prSet presAssocID="{2B3579B6-6204-4E6D-9B41-3B7D373CA04B}" presName="Name64" presStyleLbl="parChTrans1D2" presStyleIdx="2" presStyleCnt="3"/>
      <dgm:spPr/>
    </dgm:pt>
    <dgm:pt modelId="{78E62D27-ED37-4077-94E8-1A8AEDB187FC}" type="pres">
      <dgm:prSet presAssocID="{02D4DDF3-B812-4598-AED7-12733E41A794}" presName="hierRoot2" presStyleCnt="0">
        <dgm:presLayoutVars>
          <dgm:hierBranch val="init"/>
        </dgm:presLayoutVars>
      </dgm:prSet>
      <dgm:spPr/>
    </dgm:pt>
    <dgm:pt modelId="{083C330B-896C-430A-AFA1-1A341E610320}" type="pres">
      <dgm:prSet presAssocID="{02D4DDF3-B812-4598-AED7-12733E41A794}" presName="rootComposite" presStyleCnt="0"/>
      <dgm:spPr/>
    </dgm:pt>
    <dgm:pt modelId="{FABCE2A3-1F0D-413B-854A-92C0F043159F}" type="pres">
      <dgm:prSet presAssocID="{02D4DDF3-B812-4598-AED7-12733E41A794}" presName="rootText" presStyleLbl="node2" presStyleIdx="2" presStyleCnt="3">
        <dgm:presLayoutVars>
          <dgm:chPref val="3"/>
        </dgm:presLayoutVars>
      </dgm:prSet>
      <dgm:spPr/>
    </dgm:pt>
    <dgm:pt modelId="{E9EED3A3-D006-4208-A495-79C11FAFD105}" type="pres">
      <dgm:prSet presAssocID="{02D4DDF3-B812-4598-AED7-12733E41A794}" presName="rootConnector" presStyleLbl="node2" presStyleIdx="2" presStyleCnt="3"/>
      <dgm:spPr/>
    </dgm:pt>
    <dgm:pt modelId="{681E100A-B4D2-487A-8D9D-9C8E8FD4F8CA}" type="pres">
      <dgm:prSet presAssocID="{02D4DDF3-B812-4598-AED7-12733E41A794}" presName="hierChild4" presStyleCnt="0"/>
      <dgm:spPr/>
    </dgm:pt>
    <dgm:pt modelId="{C109D42B-CBCD-4731-9824-3DDC3098C649}" type="pres">
      <dgm:prSet presAssocID="{553B745E-8B9F-45E1-90F6-CD0FE3B4A8AA}" presName="Name64" presStyleLbl="parChTrans1D3" presStyleIdx="2" presStyleCnt="3"/>
      <dgm:spPr/>
    </dgm:pt>
    <dgm:pt modelId="{B1CF0954-A2F4-4F07-8E75-72DA3286364B}" type="pres">
      <dgm:prSet presAssocID="{FE5808A5-09C2-458A-8A77-2CB7702E8E51}" presName="hierRoot2" presStyleCnt="0">
        <dgm:presLayoutVars>
          <dgm:hierBranch val="init"/>
        </dgm:presLayoutVars>
      </dgm:prSet>
      <dgm:spPr/>
    </dgm:pt>
    <dgm:pt modelId="{91C2B82A-A505-4710-9892-3BB822AA6A11}" type="pres">
      <dgm:prSet presAssocID="{FE5808A5-09C2-458A-8A77-2CB7702E8E51}" presName="rootComposite" presStyleCnt="0"/>
      <dgm:spPr/>
    </dgm:pt>
    <dgm:pt modelId="{67213ECF-D459-40D0-A5C7-83070F8CDC34}" type="pres">
      <dgm:prSet presAssocID="{FE5808A5-09C2-458A-8A77-2CB7702E8E51}" presName="rootText" presStyleLbl="node3" presStyleIdx="2" presStyleCnt="3">
        <dgm:presLayoutVars>
          <dgm:chPref val="3"/>
        </dgm:presLayoutVars>
      </dgm:prSet>
      <dgm:spPr/>
    </dgm:pt>
    <dgm:pt modelId="{95C31D8C-7DE9-4D00-8760-0A1E850CDFF7}" type="pres">
      <dgm:prSet presAssocID="{FE5808A5-09C2-458A-8A77-2CB7702E8E51}" presName="rootConnector" presStyleLbl="node3" presStyleIdx="2" presStyleCnt="3"/>
      <dgm:spPr/>
    </dgm:pt>
    <dgm:pt modelId="{80B98F55-9FF6-4318-B578-25D7C6C943F1}" type="pres">
      <dgm:prSet presAssocID="{FE5808A5-09C2-458A-8A77-2CB7702E8E51}" presName="hierChild4" presStyleCnt="0"/>
      <dgm:spPr/>
    </dgm:pt>
    <dgm:pt modelId="{3D102432-EBFA-440F-929E-8B90D24A753A}" type="pres">
      <dgm:prSet presAssocID="{FE5808A5-09C2-458A-8A77-2CB7702E8E51}" presName="hierChild5" presStyleCnt="0"/>
      <dgm:spPr/>
    </dgm:pt>
    <dgm:pt modelId="{7F86AB11-200F-4628-A59E-3A49A2EFCE99}" type="pres">
      <dgm:prSet presAssocID="{02D4DDF3-B812-4598-AED7-12733E41A794}" presName="hierChild5" presStyleCnt="0"/>
      <dgm:spPr/>
    </dgm:pt>
    <dgm:pt modelId="{62F748F0-432C-4ECA-BBFB-02AD2F71CE3C}" type="pres">
      <dgm:prSet presAssocID="{3E188A84-FC47-4240-9409-BA4D73EEECE3}" presName="hierChild3" presStyleCnt="0"/>
      <dgm:spPr/>
    </dgm:pt>
  </dgm:ptLst>
  <dgm:cxnLst>
    <dgm:cxn modelId="{60FB4B01-C7B9-430D-96FF-B4D811A7AC69}" type="presOf" srcId="{F37DE3D7-6C02-44B1-88B3-A45E54EFA023}" destId="{B7010862-7A2F-4DD2-9A16-96D9620C0BA2}" srcOrd="0" destOrd="0" presId="urn:microsoft.com/office/officeart/2009/3/layout/HorizontalOrganizationChart"/>
    <dgm:cxn modelId="{3AD04C0D-B226-4DF1-B4D8-8DD62794EEE7}" srcId="{81E1C826-CF44-4991-8F6E-E831FF312CCB}" destId="{C09CEE11-87CC-45B8-A68D-12C1A6A234E0}" srcOrd="0" destOrd="0" parTransId="{F31F1BBC-D810-415E-9FA4-1AB3537AF547}" sibTransId="{A2885E48-21C0-4692-B8DB-0548D68A68DC}"/>
    <dgm:cxn modelId="{1975C30F-3BA4-45FF-BD1E-E872CA82D67F}" type="presOf" srcId="{C09CEE11-87CC-45B8-A68D-12C1A6A234E0}" destId="{40D00454-81DA-4795-B9CD-D91D4BBEE376}" srcOrd="0" destOrd="0" presId="urn:microsoft.com/office/officeart/2009/3/layout/HorizontalOrganizationChart"/>
    <dgm:cxn modelId="{1FBFD411-EFA6-4537-BF80-1B097FF92117}" srcId="{F37DE3D7-6C02-44B1-88B3-A45E54EFA023}" destId="{77C08070-6F29-4B32-A55F-A16192D9218A}" srcOrd="0" destOrd="0" parTransId="{0ECB0062-2782-40D6-97FF-78D0FA7C0EC6}" sibTransId="{A042498A-4328-4441-89A8-DF844325782B}"/>
    <dgm:cxn modelId="{B3FB6D14-FE34-4F70-B584-3963F5155A87}" type="presOf" srcId="{FE5808A5-09C2-458A-8A77-2CB7702E8E51}" destId="{67213ECF-D459-40D0-A5C7-83070F8CDC34}" srcOrd="0" destOrd="0" presId="urn:microsoft.com/office/officeart/2009/3/layout/HorizontalOrganizationChart"/>
    <dgm:cxn modelId="{3A038D14-9EED-4EE6-89EA-8E78B6529C2B}" type="presOf" srcId="{FE5808A5-09C2-458A-8A77-2CB7702E8E51}" destId="{95C31D8C-7DE9-4D00-8760-0A1E850CDFF7}" srcOrd="1" destOrd="0" presId="urn:microsoft.com/office/officeart/2009/3/layout/HorizontalOrganizationChart"/>
    <dgm:cxn modelId="{4ECBB414-C9C5-471B-A76E-9FDD7848CA41}" type="presOf" srcId="{553B745E-8B9F-45E1-90F6-CD0FE3B4A8AA}" destId="{C109D42B-CBCD-4731-9824-3DDC3098C649}" srcOrd="0" destOrd="0" presId="urn:microsoft.com/office/officeart/2009/3/layout/HorizontalOrganizationChart"/>
    <dgm:cxn modelId="{297BB818-4116-404C-99AB-855CEE72C56B}" type="presOf" srcId="{02D4DDF3-B812-4598-AED7-12733E41A794}" destId="{E9EED3A3-D006-4208-A495-79C11FAFD105}" srcOrd="1" destOrd="0" presId="urn:microsoft.com/office/officeart/2009/3/layout/HorizontalOrganizationChart"/>
    <dgm:cxn modelId="{C3FB0920-11DD-4A7D-879F-7FA8A0D3C219}" type="presOf" srcId="{7B9EE832-80D6-4A84-B386-97E4EEED3D85}" destId="{3FF35324-077A-4235-A13F-9FC3BC727533}" srcOrd="1" destOrd="0" presId="urn:microsoft.com/office/officeart/2009/3/layout/HorizontalOrganizationChart"/>
    <dgm:cxn modelId="{B9BA402C-07AE-4E44-BBD0-C44AD5F7C255}" srcId="{7478EDA6-5AC2-4A27-806B-A2B14493A116}" destId="{D017C879-E22D-48A0-A024-281F9A0439A0}" srcOrd="0" destOrd="0" parTransId="{4CCC9C5B-2600-4BC0-8975-09E6F1A68737}" sibTransId="{AB103D11-9A48-4BD7-B447-C482CDF59EB8}"/>
    <dgm:cxn modelId="{5CB9B036-CC9A-4D92-BC1F-7D33872184B5}" srcId="{02D4DDF3-B812-4598-AED7-12733E41A794}" destId="{FE5808A5-09C2-458A-8A77-2CB7702E8E51}" srcOrd="0" destOrd="0" parTransId="{553B745E-8B9F-45E1-90F6-CD0FE3B4A8AA}" sibTransId="{C50E549D-D0D8-4819-AF0A-6442E1345735}"/>
    <dgm:cxn modelId="{B140143C-5E4F-40A0-A390-35164C09F1AC}" type="presOf" srcId="{3C6FBDC3-3CDE-46F9-9047-424540C1021C}" destId="{B4D11E27-BA5B-4506-B6D7-3898733E28A5}" srcOrd="0" destOrd="0" presId="urn:microsoft.com/office/officeart/2009/3/layout/HorizontalOrganizationChart"/>
    <dgm:cxn modelId="{9FC84366-AC36-4343-A3E6-8C904D9780BA}" type="presOf" srcId="{1BEC9709-3B06-4A95-AED2-8B384C6BC9B9}" destId="{C51732B3-116A-4EB2-AEA2-0BBECA0CC6AE}" srcOrd="0" destOrd="0" presId="urn:microsoft.com/office/officeart/2009/3/layout/HorizontalOrganizationChart"/>
    <dgm:cxn modelId="{C5624B47-B92A-408A-96EA-A60DB6CB55C2}" type="presOf" srcId="{02D4DDF3-B812-4598-AED7-12733E41A794}" destId="{FABCE2A3-1F0D-413B-854A-92C0F043159F}" srcOrd="0" destOrd="0" presId="urn:microsoft.com/office/officeart/2009/3/layout/HorizontalOrganizationChart"/>
    <dgm:cxn modelId="{93CA4549-808D-442D-B8B3-1B4E3E396CFA}" srcId="{81E1C826-CF44-4991-8F6E-E831FF312CCB}" destId="{3E188A84-FC47-4240-9409-BA4D73EEECE3}" srcOrd="2" destOrd="0" parTransId="{03A38B45-0221-4B35-827F-AB0B0F6FDB05}" sibTransId="{3CEDFE8B-0A55-426A-879C-7A10BD796CB1}"/>
    <dgm:cxn modelId="{5858666C-39EF-4F73-B413-A7965046BCB0}" type="presOf" srcId="{0ECB0062-2782-40D6-97FF-78D0FA7C0EC6}" destId="{8ADA32E2-9625-4919-9C59-6D85A509DD58}" srcOrd="0" destOrd="0" presId="urn:microsoft.com/office/officeart/2009/3/layout/HorizontalOrganizationChart"/>
    <dgm:cxn modelId="{4CBD0B4D-2DA4-415D-A081-0448433D8501}" type="presOf" srcId="{77C08070-6F29-4B32-A55F-A16192D9218A}" destId="{ABA76147-E8CA-4E55-9E8D-FD8B18B3C8B4}" srcOrd="0" destOrd="0" presId="urn:microsoft.com/office/officeart/2009/3/layout/HorizontalOrganizationChart"/>
    <dgm:cxn modelId="{A17A646F-EE42-4662-AE74-9C4E881344F7}" type="presOf" srcId="{34A1AD7C-C764-4DC1-AE0D-A61F12B5A6A5}" destId="{FC3BC518-1AFE-4EA2-90C5-25D419B5F5EA}" srcOrd="0" destOrd="0" presId="urn:microsoft.com/office/officeart/2009/3/layout/HorizontalOrganizationChart"/>
    <dgm:cxn modelId="{39E83373-6B3E-400B-8B5F-EBF25AD485DF}" type="presOf" srcId="{2B3579B6-6204-4E6D-9B41-3B7D373CA04B}" destId="{C1CD40B3-2718-404A-841E-989F0B5975A2}" srcOrd="0" destOrd="0" presId="urn:microsoft.com/office/officeart/2009/3/layout/HorizontalOrganizationChart"/>
    <dgm:cxn modelId="{4CE9E45A-7906-43F6-8878-20D354ACDCE6}" type="presOf" srcId="{3E188A84-FC47-4240-9409-BA4D73EEECE3}" destId="{DB3436D4-9E83-4308-84C8-7454B216E7F0}" srcOrd="0" destOrd="0" presId="urn:microsoft.com/office/officeart/2009/3/layout/HorizontalOrganizationChart"/>
    <dgm:cxn modelId="{770A7986-6508-416D-8EF8-7A61B6965149}" type="presOf" srcId="{34A1AD7C-C764-4DC1-AE0D-A61F12B5A6A5}" destId="{A95A9015-E1B3-4082-B1E9-F7B33A9E9D03}" srcOrd="1" destOrd="0" presId="urn:microsoft.com/office/officeart/2009/3/layout/HorizontalOrganizationChart"/>
    <dgm:cxn modelId="{BDE0C08F-7B4F-4543-A90B-99C3053E094D}" srcId="{77C08070-6F29-4B32-A55F-A16192D9218A}" destId="{7D434ACF-3906-4EFF-82A9-D77E4F871D13}" srcOrd="0" destOrd="0" parTransId="{6F934BA9-7AF5-499E-99CA-B7FDC6262AA1}" sibTransId="{43320C0F-9079-4CAD-8191-B394C5D6BA76}"/>
    <dgm:cxn modelId="{07C7AA91-0C52-4239-A243-AB561C14E3C8}" srcId="{7B9EE832-80D6-4A84-B386-97E4EEED3D85}" destId="{34A1AD7C-C764-4DC1-AE0D-A61F12B5A6A5}" srcOrd="0" destOrd="0" parTransId="{361EDE1E-B524-4809-91B2-51A563CE69E9}" sibTransId="{F5C7464E-F31A-4350-9945-6A9F8825BDED}"/>
    <dgm:cxn modelId="{443DC896-8948-4242-B2B9-E28DFDB52206}" type="presOf" srcId="{81E1C826-CF44-4991-8F6E-E831FF312CCB}" destId="{BE6F1803-65A2-429C-ACC0-FCAD30B871E2}" srcOrd="0" destOrd="0" presId="urn:microsoft.com/office/officeart/2009/3/layout/HorizontalOrganizationChart"/>
    <dgm:cxn modelId="{74686B99-3ABD-4BE3-8187-BF9347C6300D}" type="presOf" srcId="{7478EDA6-5AC2-4A27-806B-A2B14493A116}" destId="{401117D2-1497-4E5A-B087-1CC3AE03388D}" srcOrd="1" destOrd="0" presId="urn:microsoft.com/office/officeart/2009/3/layout/HorizontalOrganizationChart"/>
    <dgm:cxn modelId="{940CBA9C-CD0F-49FB-B211-56A810FB9C8F}" type="presOf" srcId="{7D434ACF-3906-4EFF-82A9-D77E4F871D13}" destId="{536967F6-C9EF-4D92-AB10-DD52FE0DE38E}" srcOrd="0" destOrd="0" presId="urn:microsoft.com/office/officeart/2009/3/layout/HorizontalOrganizationChart"/>
    <dgm:cxn modelId="{F2D8F2A4-58B6-4598-9377-DA56D4B78697}" type="presOf" srcId="{F37DE3D7-6C02-44B1-88B3-A45E54EFA023}" destId="{1788DBBC-86CC-49CF-ABC8-A9BC57BEDE6E}" srcOrd="1" destOrd="0" presId="urn:microsoft.com/office/officeart/2009/3/layout/HorizontalOrganizationChart"/>
    <dgm:cxn modelId="{5FA16AB6-019F-43DC-987F-33D1A9E502DA}" type="presOf" srcId="{D017C879-E22D-48A0-A024-281F9A0439A0}" destId="{6F339581-8851-4B40-9196-81ACAF550875}" srcOrd="0" destOrd="0" presId="urn:microsoft.com/office/officeart/2009/3/layout/HorizontalOrganizationChart"/>
    <dgm:cxn modelId="{DA50A0BC-D93D-4369-8710-034EAB752A67}" type="presOf" srcId="{4CCC9C5B-2600-4BC0-8975-09E6F1A68737}" destId="{774D8446-6446-42E5-A0CF-29B5B64480C2}" srcOrd="0" destOrd="0" presId="urn:microsoft.com/office/officeart/2009/3/layout/HorizontalOrganizationChart"/>
    <dgm:cxn modelId="{703B13BE-1251-4E49-86DA-5E8EB03125C7}" srcId="{81E1C826-CF44-4991-8F6E-E831FF312CCB}" destId="{7B9EE832-80D6-4A84-B386-97E4EEED3D85}" srcOrd="1" destOrd="0" parTransId="{EE90B733-24E0-43DC-B292-69B9337B2C48}" sibTransId="{2F91DAA0-25C3-4CBD-8FCD-DF938349D7DB}"/>
    <dgm:cxn modelId="{9FC70CC3-828A-4849-9F1E-01830520B09D}" type="presOf" srcId="{C09CEE11-87CC-45B8-A68D-12C1A6A234E0}" destId="{162E22D1-2C0C-4CC4-84BA-56A4DF2DE658}" srcOrd="1" destOrd="0" presId="urn:microsoft.com/office/officeart/2009/3/layout/HorizontalOrganizationChart"/>
    <dgm:cxn modelId="{C1CDDAC5-FB91-424D-94C9-0B20CD1C7752}" srcId="{3E188A84-FC47-4240-9409-BA4D73EEECE3}" destId="{02D4DDF3-B812-4598-AED7-12733E41A794}" srcOrd="0" destOrd="0" parTransId="{2B3579B6-6204-4E6D-9B41-3B7D373CA04B}" sibTransId="{40E344F1-E8C9-4A10-894B-95D6F28014FD}"/>
    <dgm:cxn modelId="{CD58FECA-1B47-4146-8662-A16DC6DE0B13}" type="presOf" srcId="{7B9EE832-80D6-4A84-B386-97E4EEED3D85}" destId="{13C040CE-4585-41E6-A280-1EE6D1BD55AE}" srcOrd="0" destOrd="0" presId="urn:microsoft.com/office/officeart/2009/3/layout/HorizontalOrganizationChart"/>
    <dgm:cxn modelId="{3CBA0DCB-72C3-4DEB-9984-BE12B08E663B}" type="presOf" srcId="{7D434ACF-3906-4EFF-82A9-D77E4F871D13}" destId="{E0DAA696-4566-44FE-9BB3-1F9AB04EED43}" srcOrd="1" destOrd="0" presId="urn:microsoft.com/office/officeart/2009/3/layout/HorizontalOrganizationChart"/>
    <dgm:cxn modelId="{75B12ECB-9339-4E64-8A68-F27985DE29CA}" srcId="{C09CEE11-87CC-45B8-A68D-12C1A6A234E0}" destId="{F37DE3D7-6C02-44B1-88B3-A45E54EFA023}" srcOrd="0" destOrd="0" parTransId="{1BEC9709-3B06-4A95-AED2-8B384C6BC9B9}" sibTransId="{0D893B84-13D6-411F-BF73-CAF283FF0D37}"/>
    <dgm:cxn modelId="{4A5C0DCC-2CFD-4ED9-99DF-768C20549961}" type="presOf" srcId="{7478EDA6-5AC2-4A27-806B-A2B14493A116}" destId="{698C7C9C-E1FC-4EF7-8E98-D9DE8D023A5A}" srcOrd="0" destOrd="0" presId="urn:microsoft.com/office/officeart/2009/3/layout/HorizontalOrganizationChart"/>
    <dgm:cxn modelId="{93EC74DA-EF4B-4AC9-8A1B-6D04434F1318}" type="presOf" srcId="{D017C879-E22D-48A0-A024-281F9A0439A0}" destId="{7E19E834-3762-4B57-B1AE-51329D9F2283}" srcOrd="1" destOrd="0" presId="urn:microsoft.com/office/officeart/2009/3/layout/HorizontalOrganizationChart"/>
    <dgm:cxn modelId="{25F6F8DB-01A7-46BD-BE46-FA74A81765A6}" type="presOf" srcId="{3E188A84-FC47-4240-9409-BA4D73EEECE3}" destId="{4686F17D-F08C-4A77-88AC-54B77EC8DC80}" srcOrd="1" destOrd="0" presId="urn:microsoft.com/office/officeart/2009/3/layout/HorizontalOrganizationChart"/>
    <dgm:cxn modelId="{BC1464E1-1C9E-469B-84B4-CA64C661ABAD}" type="presOf" srcId="{77C08070-6F29-4B32-A55F-A16192D9218A}" destId="{5F6B6983-858B-45C6-A743-74705F724F8F}" srcOrd="1" destOrd="0" presId="urn:microsoft.com/office/officeart/2009/3/layout/HorizontalOrganizationChart"/>
    <dgm:cxn modelId="{52298BE5-8D90-4550-9E0B-E6ECF764E5A0}" type="presOf" srcId="{361EDE1E-B524-4809-91B2-51A563CE69E9}" destId="{2B83B3CB-1C9B-4CF4-BE9E-2311DF724566}" srcOrd="0" destOrd="0" presId="urn:microsoft.com/office/officeart/2009/3/layout/HorizontalOrganizationChart"/>
    <dgm:cxn modelId="{A12BAAEA-8F82-4CA7-A5B8-983D7D42901C}" type="presOf" srcId="{6F934BA9-7AF5-499E-99CA-B7FDC6262AA1}" destId="{FF1824E9-61EE-49DC-83AB-FBBC371B97DF}" srcOrd="0" destOrd="0" presId="urn:microsoft.com/office/officeart/2009/3/layout/HorizontalOrganizationChart"/>
    <dgm:cxn modelId="{29F1BCFA-5E2D-4599-A7B2-1C7C282F51BA}" srcId="{34A1AD7C-C764-4DC1-AE0D-A61F12B5A6A5}" destId="{7478EDA6-5AC2-4A27-806B-A2B14493A116}" srcOrd="0" destOrd="0" parTransId="{3C6FBDC3-3CDE-46F9-9047-424540C1021C}" sibTransId="{5E211B0C-79F7-4836-A98D-28C2CC021D53}"/>
    <dgm:cxn modelId="{C0F40F26-5FAA-4A0A-B219-7BF84C389521}" type="presParOf" srcId="{BE6F1803-65A2-429C-ACC0-FCAD30B871E2}" destId="{39B6ABAA-A06A-4520-B2C3-70616DB54728}" srcOrd="0" destOrd="0" presId="urn:microsoft.com/office/officeart/2009/3/layout/HorizontalOrganizationChart"/>
    <dgm:cxn modelId="{351BD5A2-2F8C-4F4D-8C28-6EDDE19C9E92}" type="presParOf" srcId="{39B6ABAA-A06A-4520-B2C3-70616DB54728}" destId="{082A8B83-49E5-4675-A611-EFC7222560B7}" srcOrd="0" destOrd="0" presId="urn:microsoft.com/office/officeart/2009/3/layout/HorizontalOrganizationChart"/>
    <dgm:cxn modelId="{AA1905D5-03FD-46A1-BCA0-41FD2B8CBE57}" type="presParOf" srcId="{082A8B83-49E5-4675-A611-EFC7222560B7}" destId="{40D00454-81DA-4795-B9CD-D91D4BBEE376}" srcOrd="0" destOrd="0" presId="urn:microsoft.com/office/officeart/2009/3/layout/HorizontalOrganizationChart"/>
    <dgm:cxn modelId="{4DCC46AB-737C-4D9E-9E07-1B883CCEE99F}" type="presParOf" srcId="{082A8B83-49E5-4675-A611-EFC7222560B7}" destId="{162E22D1-2C0C-4CC4-84BA-56A4DF2DE658}" srcOrd="1" destOrd="0" presId="urn:microsoft.com/office/officeart/2009/3/layout/HorizontalOrganizationChart"/>
    <dgm:cxn modelId="{9AEBEA63-9D46-4014-AA8D-763A6B6675C1}" type="presParOf" srcId="{39B6ABAA-A06A-4520-B2C3-70616DB54728}" destId="{2BA9DE3E-BAAC-4139-958C-19AD07EE3406}" srcOrd="1" destOrd="0" presId="urn:microsoft.com/office/officeart/2009/3/layout/HorizontalOrganizationChart"/>
    <dgm:cxn modelId="{C5EE5F86-EF36-4119-B5FF-7CD53A4DAA6C}" type="presParOf" srcId="{2BA9DE3E-BAAC-4139-958C-19AD07EE3406}" destId="{C51732B3-116A-4EB2-AEA2-0BBECA0CC6AE}" srcOrd="0" destOrd="0" presId="urn:microsoft.com/office/officeart/2009/3/layout/HorizontalOrganizationChart"/>
    <dgm:cxn modelId="{5F25011D-5FF3-431D-A81F-8DEF293B1C1B}" type="presParOf" srcId="{2BA9DE3E-BAAC-4139-958C-19AD07EE3406}" destId="{80DEEA60-8528-4310-94B9-7583A43C5B3D}" srcOrd="1" destOrd="0" presId="urn:microsoft.com/office/officeart/2009/3/layout/HorizontalOrganizationChart"/>
    <dgm:cxn modelId="{316BBFAB-57E0-47D4-91ED-FEC1F9528BE4}" type="presParOf" srcId="{80DEEA60-8528-4310-94B9-7583A43C5B3D}" destId="{87BE95AD-4CF5-4F55-A806-709F1D00E0FC}" srcOrd="0" destOrd="0" presId="urn:microsoft.com/office/officeart/2009/3/layout/HorizontalOrganizationChart"/>
    <dgm:cxn modelId="{EAC92778-A0B6-4E14-900D-97EFBB18033B}" type="presParOf" srcId="{87BE95AD-4CF5-4F55-A806-709F1D00E0FC}" destId="{B7010862-7A2F-4DD2-9A16-96D9620C0BA2}" srcOrd="0" destOrd="0" presId="urn:microsoft.com/office/officeart/2009/3/layout/HorizontalOrganizationChart"/>
    <dgm:cxn modelId="{D0CEEAE0-24B1-4930-8AF3-3E7C5DD9E340}" type="presParOf" srcId="{87BE95AD-4CF5-4F55-A806-709F1D00E0FC}" destId="{1788DBBC-86CC-49CF-ABC8-A9BC57BEDE6E}" srcOrd="1" destOrd="0" presId="urn:microsoft.com/office/officeart/2009/3/layout/HorizontalOrganizationChart"/>
    <dgm:cxn modelId="{0F75EE80-427B-4CA1-82A5-9B512905D818}" type="presParOf" srcId="{80DEEA60-8528-4310-94B9-7583A43C5B3D}" destId="{5F8C906E-E62B-4A70-B337-46729BF928BC}" srcOrd="1" destOrd="0" presId="urn:microsoft.com/office/officeart/2009/3/layout/HorizontalOrganizationChart"/>
    <dgm:cxn modelId="{958FE319-4A4D-4544-85CD-4555595DED3C}" type="presParOf" srcId="{5F8C906E-E62B-4A70-B337-46729BF928BC}" destId="{8ADA32E2-9625-4919-9C59-6D85A509DD58}" srcOrd="0" destOrd="0" presId="urn:microsoft.com/office/officeart/2009/3/layout/HorizontalOrganizationChart"/>
    <dgm:cxn modelId="{ACD8D7B2-75F7-4202-A834-1C4E8ADCD7C6}" type="presParOf" srcId="{5F8C906E-E62B-4A70-B337-46729BF928BC}" destId="{D26C57E3-A8C8-474C-8F27-0A07DD2A8947}" srcOrd="1" destOrd="0" presId="urn:microsoft.com/office/officeart/2009/3/layout/HorizontalOrganizationChart"/>
    <dgm:cxn modelId="{8508D40E-B6C2-447B-9528-275FB1D72B89}" type="presParOf" srcId="{D26C57E3-A8C8-474C-8F27-0A07DD2A8947}" destId="{1594E9B8-5F5D-4DD8-AAE0-160EE9F8F8FB}" srcOrd="0" destOrd="0" presId="urn:microsoft.com/office/officeart/2009/3/layout/HorizontalOrganizationChart"/>
    <dgm:cxn modelId="{89A49FC6-608B-4BDD-BA87-30D7F75433E8}" type="presParOf" srcId="{1594E9B8-5F5D-4DD8-AAE0-160EE9F8F8FB}" destId="{ABA76147-E8CA-4E55-9E8D-FD8B18B3C8B4}" srcOrd="0" destOrd="0" presId="urn:microsoft.com/office/officeart/2009/3/layout/HorizontalOrganizationChart"/>
    <dgm:cxn modelId="{351B1126-DC5D-46C4-86C5-6F3FD3B0E1EB}" type="presParOf" srcId="{1594E9B8-5F5D-4DD8-AAE0-160EE9F8F8FB}" destId="{5F6B6983-858B-45C6-A743-74705F724F8F}" srcOrd="1" destOrd="0" presId="urn:microsoft.com/office/officeart/2009/3/layout/HorizontalOrganizationChart"/>
    <dgm:cxn modelId="{84D53D48-A4D4-4378-8C36-0E5AD0F8FEAE}" type="presParOf" srcId="{D26C57E3-A8C8-474C-8F27-0A07DD2A8947}" destId="{CF92E120-7AB7-4103-8424-3F84AF9EBD1A}" srcOrd="1" destOrd="0" presId="urn:microsoft.com/office/officeart/2009/3/layout/HorizontalOrganizationChart"/>
    <dgm:cxn modelId="{F138AF0A-265A-4ABA-AB98-0B795EB9ED01}" type="presParOf" srcId="{CF92E120-7AB7-4103-8424-3F84AF9EBD1A}" destId="{FF1824E9-61EE-49DC-83AB-FBBC371B97DF}" srcOrd="0" destOrd="0" presId="urn:microsoft.com/office/officeart/2009/3/layout/HorizontalOrganizationChart"/>
    <dgm:cxn modelId="{455F102A-3600-439A-8423-C2132110B9E0}" type="presParOf" srcId="{CF92E120-7AB7-4103-8424-3F84AF9EBD1A}" destId="{17C63F97-4FBD-4F03-BC0F-75E1C16A5392}" srcOrd="1" destOrd="0" presId="urn:microsoft.com/office/officeart/2009/3/layout/HorizontalOrganizationChart"/>
    <dgm:cxn modelId="{DCDFDD0F-2099-4953-91E2-3AC9567A5C87}" type="presParOf" srcId="{17C63F97-4FBD-4F03-BC0F-75E1C16A5392}" destId="{91A2AB9F-1D2A-410C-9737-F9D28DE3DA18}" srcOrd="0" destOrd="0" presId="urn:microsoft.com/office/officeart/2009/3/layout/HorizontalOrganizationChart"/>
    <dgm:cxn modelId="{49B7C9BA-2F82-4B53-856A-EB53B6E8A3BA}" type="presParOf" srcId="{91A2AB9F-1D2A-410C-9737-F9D28DE3DA18}" destId="{536967F6-C9EF-4D92-AB10-DD52FE0DE38E}" srcOrd="0" destOrd="0" presId="urn:microsoft.com/office/officeart/2009/3/layout/HorizontalOrganizationChart"/>
    <dgm:cxn modelId="{E7466668-92B8-4AF7-93B3-F8EB2248DFEB}" type="presParOf" srcId="{91A2AB9F-1D2A-410C-9737-F9D28DE3DA18}" destId="{E0DAA696-4566-44FE-9BB3-1F9AB04EED43}" srcOrd="1" destOrd="0" presId="urn:microsoft.com/office/officeart/2009/3/layout/HorizontalOrganizationChart"/>
    <dgm:cxn modelId="{76E279D8-489D-4BA1-AE9F-FC826822B5E7}" type="presParOf" srcId="{17C63F97-4FBD-4F03-BC0F-75E1C16A5392}" destId="{58FE1DBA-F7F0-4BFA-9A11-F6455078AF77}" srcOrd="1" destOrd="0" presId="urn:microsoft.com/office/officeart/2009/3/layout/HorizontalOrganizationChart"/>
    <dgm:cxn modelId="{73ECA4E6-D17D-41E2-9DD0-EED8E97D54E2}" type="presParOf" srcId="{17C63F97-4FBD-4F03-BC0F-75E1C16A5392}" destId="{DC37F243-084A-4685-8C1A-2F50B9236554}" srcOrd="2" destOrd="0" presId="urn:microsoft.com/office/officeart/2009/3/layout/HorizontalOrganizationChart"/>
    <dgm:cxn modelId="{9F6285F6-17B4-4621-8B7C-A3BDAC33F653}" type="presParOf" srcId="{D26C57E3-A8C8-474C-8F27-0A07DD2A8947}" destId="{1161F124-F3AE-4A0A-8840-2E82D0DE7CAF}" srcOrd="2" destOrd="0" presId="urn:microsoft.com/office/officeart/2009/3/layout/HorizontalOrganizationChart"/>
    <dgm:cxn modelId="{27FE57DA-462E-4982-BC02-017578F1C23B}" type="presParOf" srcId="{80DEEA60-8528-4310-94B9-7583A43C5B3D}" destId="{B82C15A1-B96F-4B33-97E1-1C84FF761C64}" srcOrd="2" destOrd="0" presId="urn:microsoft.com/office/officeart/2009/3/layout/HorizontalOrganizationChart"/>
    <dgm:cxn modelId="{05D8DDC8-F22F-453B-9B9E-41F8DF660524}" type="presParOf" srcId="{39B6ABAA-A06A-4520-B2C3-70616DB54728}" destId="{02E0BD61-D756-4DA5-BCFF-F38F18489638}" srcOrd="2" destOrd="0" presId="urn:microsoft.com/office/officeart/2009/3/layout/HorizontalOrganizationChart"/>
    <dgm:cxn modelId="{F808A83B-E13B-4A60-94EB-5782B56D6E79}" type="presParOf" srcId="{BE6F1803-65A2-429C-ACC0-FCAD30B871E2}" destId="{4A7DC766-2BED-439E-A453-899DD3BEBE81}" srcOrd="1" destOrd="0" presId="urn:microsoft.com/office/officeart/2009/3/layout/HorizontalOrganizationChart"/>
    <dgm:cxn modelId="{7F3BD5A1-1C8D-4235-B0DE-980172E9CBFE}" type="presParOf" srcId="{4A7DC766-2BED-439E-A453-899DD3BEBE81}" destId="{235E4722-1839-4F63-8B0E-E9421D3670D0}" srcOrd="0" destOrd="0" presId="urn:microsoft.com/office/officeart/2009/3/layout/HorizontalOrganizationChart"/>
    <dgm:cxn modelId="{743BE715-3540-4921-98E2-239921C744EB}" type="presParOf" srcId="{235E4722-1839-4F63-8B0E-E9421D3670D0}" destId="{13C040CE-4585-41E6-A280-1EE6D1BD55AE}" srcOrd="0" destOrd="0" presId="urn:microsoft.com/office/officeart/2009/3/layout/HorizontalOrganizationChart"/>
    <dgm:cxn modelId="{17115A4C-7828-4AE8-B709-A5EEF3DACFAC}" type="presParOf" srcId="{235E4722-1839-4F63-8B0E-E9421D3670D0}" destId="{3FF35324-077A-4235-A13F-9FC3BC727533}" srcOrd="1" destOrd="0" presId="urn:microsoft.com/office/officeart/2009/3/layout/HorizontalOrganizationChart"/>
    <dgm:cxn modelId="{F541E504-3AA5-4C26-884F-AD6174DACBBD}" type="presParOf" srcId="{4A7DC766-2BED-439E-A453-899DD3BEBE81}" destId="{DDDBBCBD-72A4-4690-A0FE-8BF07E06D0B4}" srcOrd="1" destOrd="0" presId="urn:microsoft.com/office/officeart/2009/3/layout/HorizontalOrganizationChart"/>
    <dgm:cxn modelId="{91CCFC82-6BD9-486A-8E8A-DDB69B0125CF}" type="presParOf" srcId="{DDDBBCBD-72A4-4690-A0FE-8BF07E06D0B4}" destId="{2B83B3CB-1C9B-4CF4-BE9E-2311DF724566}" srcOrd="0" destOrd="0" presId="urn:microsoft.com/office/officeart/2009/3/layout/HorizontalOrganizationChart"/>
    <dgm:cxn modelId="{81FFB737-8F69-449C-A2E8-1B8A18416DB7}" type="presParOf" srcId="{DDDBBCBD-72A4-4690-A0FE-8BF07E06D0B4}" destId="{96E1003B-5566-49CD-8DCA-50B91DB85437}" srcOrd="1" destOrd="0" presId="urn:microsoft.com/office/officeart/2009/3/layout/HorizontalOrganizationChart"/>
    <dgm:cxn modelId="{8F18A7A2-DD52-4544-B529-55DADB992BA5}" type="presParOf" srcId="{96E1003B-5566-49CD-8DCA-50B91DB85437}" destId="{E939BA9B-12DD-461A-A674-12F683266EC9}" srcOrd="0" destOrd="0" presId="urn:microsoft.com/office/officeart/2009/3/layout/HorizontalOrganizationChart"/>
    <dgm:cxn modelId="{FFED867F-0346-49B4-AF90-1C580AFDA12D}" type="presParOf" srcId="{E939BA9B-12DD-461A-A674-12F683266EC9}" destId="{FC3BC518-1AFE-4EA2-90C5-25D419B5F5EA}" srcOrd="0" destOrd="0" presId="urn:microsoft.com/office/officeart/2009/3/layout/HorizontalOrganizationChart"/>
    <dgm:cxn modelId="{BC8A074F-025E-459A-B693-FA4A336D88DE}" type="presParOf" srcId="{E939BA9B-12DD-461A-A674-12F683266EC9}" destId="{A95A9015-E1B3-4082-B1E9-F7B33A9E9D03}" srcOrd="1" destOrd="0" presId="urn:microsoft.com/office/officeart/2009/3/layout/HorizontalOrganizationChart"/>
    <dgm:cxn modelId="{D62843E9-075C-4568-AA3A-2B23C2CF0E74}" type="presParOf" srcId="{96E1003B-5566-49CD-8DCA-50B91DB85437}" destId="{53539EFD-D1F7-4729-9BA7-65079573C3F1}" srcOrd="1" destOrd="0" presId="urn:microsoft.com/office/officeart/2009/3/layout/HorizontalOrganizationChart"/>
    <dgm:cxn modelId="{590FDD0D-FC27-4CC5-A0EF-E44A0979EA92}" type="presParOf" srcId="{53539EFD-D1F7-4729-9BA7-65079573C3F1}" destId="{B4D11E27-BA5B-4506-B6D7-3898733E28A5}" srcOrd="0" destOrd="0" presId="urn:microsoft.com/office/officeart/2009/3/layout/HorizontalOrganizationChart"/>
    <dgm:cxn modelId="{7BD78FA6-E9AD-4E60-97DC-A983388501D4}" type="presParOf" srcId="{53539EFD-D1F7-4729-9BA7-65079573C3F1}" destId="{7A80FFFF-16D5-4ACD-81C7-721644D97899}" srcOrd="1" destOrd="0" presId="urn:microsoft.com/office/officeart/2009/3/layout/HorizontalOrganizationChart"/>
    <dgm:cxn modelId="{263CCC29-0E6C-42D0-91F6-ED3C499F22A9}" type="presParOf" srcId="{7A80FFFF-16D5-4ACD-81C7-721644D97899}" destId="{F6B5DFCE-0C75-4EBE-B3F6-66F0B0212CFC}" srcOrd="0" destOrd="0" presId="urn:microsoft.com/office/officeart/2009/3/layout/HorizontalOrganizationChart"/>
    <dgm:cxn modelId="{95ECF25B-5C69-4A07-A24F-90DB49860569}" type="presParOf" srcId="{F6B5DFCE-0C75-4EBE-B3F6-66F0B0212CFC}" destId="{698C7C9C-E1FC-4EF7-8E98-D9DE8D023A5A}" srcOrd="0" destOrd="0" presId="urn:microsoft.com/office/officeart/2009/3/layout/HorizontalOrganizationChart"/>
    <dgm:cxn modelId="{259439B5-0CB4-4EB8-902C-9CAD108A1A29}" type="presParOf" srcId="{F6B5DFCE-0C75-4EBE-B3F6-66F0B0212CFC}" destId="{401117D2-1497-4E5A-B087-1CC3AE03388D}" srcOrd="1" destOrd="0" presId="urn:microsoft.com/office/officeart/2009/3/layout/HorizontalOrganizationChart"/>
    <dgm:cxn modelId="{C3EA12FC-910B-4DE2-81F7-9DA833DBC58D}" type="presParOf" srcId="{7A80FFFF-16D5-4ACD-81C7-721644D97899}" destId="{29A36D3F-D827-477B-82CA-E4E6D9DDF03E}" srcOrd="1" destOrd="0" presId="urn:microsoft.com/office/officeart/2009/3/layout/HorizontalOrganizationChart"/>
    <dgm:cxn modelId="{8D47799C-D35B-4A78-9EDF-026B48476215}" type="presParOf" srcId="{29A36D3F-D827-477B-82CA-E4E6D9DDF03E}" destId="{774D8446-6446-42E5-A0CF-29B5B64480C2}" srcOrd="0" destOrd="0" presId="urn:microsoft.com/office/officeart/2009/3/layout/HorizontalOrganizationChart"/>
    <dgm:cxn modelId="{EDED3E0C-BC07-4EB4-8EF3-814D2E4F39D1}" type="presParOf" srcId="{29A36D3F-D827-477B-82CA-E4E6D9DDF03E}" destId="{4B25958B-9001-4D17-B48E-7B3A2AAEC1DB}" srcOrd="1" destOrd="0" presId="urn:microsoft.com/office/officeart/2009/3/layout/HorizontalOrganizationChart"/>
    <dgm:cxn modelId="{2C2E225F-9A13-402D-92A9-76143B6FF6F3}" type="presParOf" srcId="{4B25958B-9001-4D17-B48E-7B3A2AAEC1DB}" destId="{CA10C529-2EF4-47A9-975A-5A978D916E53}" srcOrd="0" destOrd="0" presId="urn:microsoft.com/office/officeart/2009/3/layout/HorizontalOrganizationChart"/>
    <dgm:cxn modelId="{09BD1015-6023-4447-814C-A1D22F1BD61F}" type="presParOf" srcId="{CA10C529-2EF4-47A9-975A-5A978D916E53}" destId="{6F339581-8851-4B40-9196-81ACAF550875}" srcOrd="0" destOrd="0" presId="urn:microsoft.com/office/officeart/2009/3/layout/HorizontalOrganizationChart"/>
    <dgm:cxn modelId="{9ED256FA-B0AB-4C31-808C-6C33B6EBAD0A}" type="presParOf" srcId="{CA10C529-2EF4-47A9-975A-5A978D916E53}" destId="{7E19E834-3762-4B57-B1AE-51329D9F2283}" srcOrd="1" destOrd="0" presId="urn:microsoft.com/office/officeart/2009/3/layout/HorizontalOrganizationChart"/>
    <dgm:cxn modelId="{B36CF944-5E82-4713-AAE5-EEE9D5234CA1}" type="presParOf" srcId="{4B25958B-9001-4D17-B48E-7B3A2AAEC1DB}" destId="{21C34DC5-993E-404D-A4C3-8E5F668625EB}" srcOrd="1" destOrd="0" presId="urn:microsoft.com/office/officeart/2009/3/layout/HorizontalOrganizationChart"/>
    <dgm:cxn modelId="{BAB871F4-739C-4210-B35C-6CED077BBC5F}" type="presParOf" srcId="{4B25958B-9001-4D17-B48E-7B3A2AAEC1DB}" destId="{2B9E88B8-1110-4C62-9CFA-4A30113CCF24}" srcOrd="2" destOrd="0" presId="urn:microsoft.com/office/officeart/2009/3/layout/HorizontalOrganizationChart"/>
    <dgm:cxn modelId="{4F3FDC1D-B917-4017-B5BB-571CD046F115}" type="presParOf" srcId="{7A80FFFF-16D5-4ACD-81C7-721644D97899}" destId="{395C4F96-25E7-4671-9AA2-B3B109E1524F}" srcOrd="2" destOrd="0" presId="urn:microsoft.com/office/officeart/2009/3/layout/HorizontalOrganizationChart"/>
    <dgm:cxn modelId="{A3BE5B79-87D2-4627-9C08-D0CA2FBC53C8}" type="presParOf" srcId="{96E1003B-5566-49CD-8DCA-50B91DB85437}" destId="{AB3ED8E3-138B-45C7-8890-7913C5F7C2AA}" srcOrd="2" destOrd="0" presId="urn:microsoft.com/office/officeart/2009/3/layout/HorizontalOrganizationChart"/>
    <dgm:cxn modelId="{5E6B20C2-943D-438B-B55B-20BB4C34FE0F}" type="presParOf" srcId="{4A7DC766-2BED-439E-A453-899DD3BEBE81}" destId="{EEEE68C6-E892-438A-BC0C-60E5D6685956}" srcOrd="2" destOrd="0" presId="urn:microsoft.com/office/officeart/2009/3/layout/HorizontalOrganizationChart"/>
    <dgm:cxn modelId="{4732D47F-26C4-4AD7-8F6F-FA2BEBA9866F}" type="presParOf" srcId="{BE6F1803-65A2-429C-ACC0-FCAD30B871E2}" destId="{C99E85D9-BE8D-4DD6-9160-292E9D01D862}" srcOrd="2" destOrd="0" presId="urn:microsoft.com/office/officeart/2009/3/layout/HorizontalOrganizationChart"/>
    <dgm:cxn modelId="{3CA01F39-C364-4B6F-9CC1-6A0A2DB5709E}" type="presParOf" srcId="{C99E85D9-BE8D-4DD6-9160-292E9D01D862}" destId="{7B01E2AD-FF87-443D-BB24-0EBB54EF07CE}" srcOrd="0" destOrd="0" presId="urn:microsoft.com/office/officeart/2009/3/layout/HorizontalOrganizationChart"/>
    <dgm:cxn modelId="{671D95A7-08BB-4212-88E3-0C12F7040C6C}" type="presParOf" srcId="{7B01E2AD-FF87-443D-BB24-0EBB54EF07CE}" destId="{DB3436D4-9E83-4308-84C8-7454B216E7F0}" srcOrd="0" destOrd="0" presId="urn:microsoft.com/office/officeart/2009/3/layout/HorizontalOrganizationChart"/>
    <dgm:cxn modelId="{B3C97946-D7D4-4D10-BA0C-5E281B403042}" type="presParOf" srcId="{7B01E2AD-FF87-443D-BB24-0EBB54EF07CE}" destId="{4686F17D-F08C-4A77-88AC-54B77EC8DC80}" srcOrd="1" destOrd="0" presId="urn:microsoft.com/office/officeart/2009/3/layout/HorizontalOrganizationChart"/>
    <dgm:cxn modelId="{8C48109A-79A5-433C-89FD-4C657B80EFB4}" type="presParOf" srcId="{C99E85D9-BE8D-4DD6-9160-292E9D01D862}" destId="{FCC968CE-9B0D-44AC-84B2-0BBEA6A15347}" srcOrd="1" destOrd="0" presId="urn:microsoft.com/office/officeart/2009/3/layout/HorizontalOrganizationChart"/>
    <dgm:cxn modelId="{486591FC-1D74-4D0F-B554-058281E23C6F}" type="presParOf" srcId="{FCC968CE-9B0D-44AC-84B2-0BBEA6A15347}" destId="{C1CD40B3-2718-404A-841E-989F0B5975A2}" srcOrd="0" destOrd="0" presId="urn:microsoft.com/office/officeart/2009/3/layout/HorizontalOrganizationChart"/>
    <dgm:cxn modelId="{900958EE-B059-4E7E-91AA-C2BEEDCC778D}" type="presParOf" srcId="{FCC968CE-9B0D-44AC-84B2-0BBEA6A15347}" destId="{78E62D27-ED37-4077-94E8-1A8AEDB187FC}" srcOrd="1" destOrd="0" presId="urn:microsoft.com/office/officeart/2009/3/layout/HorizontalOrganizationChart"/>
    <dgm:cxn modelId="{B66CD42C-4E4F-46AF-9C84-3F3190E1E4F1}" type="presParOf" srcId="{78E62D27-ED37-4077-94E8-1A8AEDB187FC}" destId="{083C330B-896C-430A-AFA1-1A341E610320}" srcOrd="0" destOrd="0" presId="urn:microsoft.com/office/officeart/2009/3/layout/HorizontalOrganizationChart"/>
    <dgm:cxn modelId="{9B71E401-5791-4861-B095-0BCD36EA9331}" type="presParOf" srcId="{083C330B-896C-430A-AFA1-1A341E610320}" destId="{FABCE2A3-1F0D-413B-854A-92C0F043159F}" srcOrd="0" destOrd="0" presId="urn:microsoft.com/office/officeart/2009/3/layout/HorizontalOrganizationChart"/>
    <dgm:cxn modelId="{662AB022-4868-418C-948B-837CB8BB4B6E}" type="presParOf" srcId="{083C330B-896C-430A-AFA1-1A341E610320}" destId="{E9EED3A3-D006-4208-A495-79C11FAFD105}" srcOrd="1" destOrd="0" presId="urn:microsoft.com/office/officeart/2009/3/layout/HorizontalOrganizationChart"/>
    <dgm:cxn modelId="{6F554EBB-BA93-4D4E-BC37-12E9D444F5C5}" type="presParOf" srcId="{78E62D27-ED37-4077-94E8-1A8AEDB187FC}" destId="{681E100A-B4D2-487A-8D9D-9C8E8FD4F8CA}" srcOrd="1" destOrd="0" presId="urn:microsoft.com/office/officeart/2009/3/layout/HorizontalOrganizationChart"/>
    <dgm:cxn modelId="{48673EC6-FD23-455D-8824-95AEAD169DBE}" type="presParOf" srcId="{681E100A-B4D2-487A-8D9D-9C8E8FD4F8CA}" destId="{C109D42B-CBCD-4731-9824-3DDC3098C649}" srcOrd="0" destOrd="0" presId="urn:microsoft.com/office/officeart/2009/3/layout/HorizontalOrganizationChart"/>
    <dgm:cxn modelId="{C60352D7-E423-4782-8494-0563377F6E42}" type="presParOf" srcId="{681E100A-B4D2-487A-8D9D-9C8E8FD4F8CA}" destId="{B1CF0954-A2F4-4F07-8E75-72DA3286364B}" srcOrd="1" destOrd="0" presId="urn:microsoft.com/office/officeart/2009/3/layout/HorizontalOrganizationChart"/>
    <dgm:cxn modelId="{AA454EFD-AEF5-4EA9-8412-76DBEC8C1AE6}" type="presParOf" srcId="{B1CF0954-A2F4-4F07-8E75-72DA3286364B}" destId="{91C2B82A-A505-4710-9892-3BB822AA6A11}" srcOrd="0" destOrd="0" presId="urn:microsoft.com/office/officeart/2009/3/layout/HorizontalOrganizationChart"/>
    <dgm:cxn modelId="{FCE45505-D4E7-4C17-B4C8-123236C09EBD}" type="presParOf" srcId="{91C2B82A-A505-4710-9892-3BB822AA6A11}" destId="{67213ECF-D459-40D0-A5C7-83070F8CDC34}" srcOrd="0" destOrd="0" presId="urn:microsoft.com/office/officeart/2009/3/layout/HorizontalOrganizationChart"/>
    <dgm:cxn modelId="{B54FFFDA-AB72-4FDD-915B-DC7F9B26B086}" type="presParOf" srcId="{91C2B82A-A505-4710-9892-3BB822AA6A11}" destId="{95C31D8C-7DE9-4D00-8760-0A1E850CDFF7}" srcOrd="1" destOrd="0" presId="urn:microsoft.com/office/officeart/2009/3/layout/HorizontalOrganizationChart"/>
    <dgm:cxn modelId="{C753C623-BCC3-43B7-9A72-26F26E0E527C}" type="presParOf" srcId="{B1CF0954-A2F4-4F07-8E75-72DA3286364B}" destId="{80B98F55-9FF6-4318-B578-25D7C6C943F1}" srcOrd="1" destOrd="0" presId="urn:microsoft.com/office/officeart/2009/3/layout/HorizontalOrganizationChart"/>
    <dgm:cxn modelId="{7B49CF6F-6438-4837-B1F6-475701CEB8EF}" type="presParOf" srcId="{B1CF0954-A2F4-4F07-8E75-72DA3286364B}" destId="{3D102432-EBFA-440F-929E-8B90D24A753A}" srcOrd="2" destOrd="0" presId="urn:microsoft.com/office/officeart/2009/3/layout/HorizontalOrganizationChart"/>
    <dgm:cxn modelId="{77A3AFE9-9DFC-4407-9753-4162BE4F0E98}" type="presParOf" srcId="{78E62D27-ED37-4077-94E8-1A8AEDB187FC}" destId="{7F86AB11-200F-4628-A59E-3A49A2EFCE99}" srcOrd="2" destOrd="0" presId="urn:microsoft.com/office/officeart/2009/3/layout/HorizontalOrganizationChart"/>
    <dgm:cxn modelId="{6C8EF50B-9ECC-4E73-9089-7CED632E7CDD}" type="presParOf" srcId="{C99E85D9-BE8D-4DD6-9160-292E9D01D862}" destId="{62F748F0-432C-4ECA-BBFB-02AD2F71CE3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E1C826-CF44-4991-8F6E-E831FF312CCB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9CEE11-87CC-45B8-A68D-12C1A6A234E0}">
      <dgm:prSet/>
      <dgm:spPr/>
      <dgm:t>
        <a:bodyPr/>
        <a:lstStyle/>
        <a:p>
          <a:r>
            <a:rPr lang="en-US" dirty="0"/>
            <a:t>11000</a:t>
          </a:r>
        </a:p>
      </dgm:t>
    </dgm:pt>
    <dgm:pt modelId="{F31F1BBC-D810-415E-9FA4-1AB3537AF547}" type="parTrans" cxnId="{3AD04C0D-B226-4DF1-B4D8-8DD62794EEE7}">
      <dgm:prSet/>
      <dgm:spPr/>
      <dgm:t>
        <a:bodyPr/>
        <a:lstStyle/>
        <a:p>
          <a:endParaRPr lang="en-US"/>
        </a:p>
      </dgm:t>
    </dgm:pt>
    <dgm:pt modelId="{A2885E48-21C0-4692-B8DB-0548D68A68DC}" type="sibTrans" cxnId="{3AD04C0D-B226-4DF1-B4D8-8DD62794EEE7}">
      <dgm:prSet/>
      <dgm:spPr/>
      <dgm:t>
        <a:bodyPr/>
        <a:lstStyle/>
        <a:p>
          <a:endParaRPr lang="en-US"/>
        </a:p>
      </dgm:t>
    </dgm:pt>
    <dgm:pt modelId="{FE5808A5-09C2-458A-8A77-2CB7702E8E51}">
      <dgm:prSet/>
      <dgm:spPr/>
      <dgm:t>
        <a:bodyPr/>
        <a:lstStyle/>
        <a:p>
          <a:r>
            <a:rPr lang="en-US" dirty="0"/>
            <a:t>421</a:t>
          </a:r>
        </a:p>
      </dgm:t>
    </dgm:pt>
    <dgm:pt modelId="{553B745E-8B9F-45E1-90F6-CD0FE3B4A8AA}" type="parTrans" cxnId="{5CB9B036-CC9A-4D92-BC1F-7D33872184B5}">
      <dgm:prSet/>
      <dgm:spPr/>
      <dgm:t>
        <a:bodyPr/>
        <a:lstStyle/>
        <a:p>
          <a:endParaRPr lang="en-US"/>
        </a:p>
      </dgm:t>
    </dgm:pt>
    <dgm:pt modelId="{C50E549D-D0D8-4819-AF0A-6442E1345735}" type="sibTrans" cxnId="{5CB9B036-CC9A-4D92-BC1F-7D33872184B5}">
      <dgm:prSet/>
      <dgm:spPr/>
      <dgm:t>
        <a:bodyPr/>
        <a:lstStyle/>
        <a:p>
          <a:endParaRPr lang="en-US"/>
        </a:p>
      </dgm:t>
    </dgm:pt>
    <dgm:pt modelId="{DD1D7DB0-BBC1-4991-B220-7BBCB79180E2}">
      <dgm:prSet/>
      <dgm:spPr/>
      <dgm:t>
        <a:bodyPr/>
        <a:lstStyle/>
        <a:p>
          <a:r>
            <a:rPr lang="en-US" dirty="0"/>
            <a:t>5710</a:t>
          </a:r>
        </a:p>
      </dgm:t>
    </dgm:pt>
    <dgm:pt modelId="{8944966C-957A-4526-BA81-859AD7F8643C}" type="parTrans" cxnId="{FF681800-855D-4CCF-AA6B-DBEE4F42D881}">
      <dgm:prSet/>
      <dgm:spPr/>
      <dgm:t>
        <a:bodyPr/>
        <a:lstStyle/>
        <a:p>
          <a:endParaRPr lang="en-US"/>
        </a:p>
      </dgm:t>
    </dgm:pt>
    <dgm:pt modelId="{9446C726-BFB4-41ED-BFA0-3B7C4C46A7D3}" type="sibTrans" cxnId="{FF681800-855D-4CCF-AA6B-DBEE4F42D881}">
      <dgm:prSet/>
      <dgm:spPr/>
      <dgm:t>
        <a:bodyPr/>
        <a:lstStyle/>
        <a:p>
          <a:endParaRPr lang="en-US"/>
        </a:p>
      </dgm:t>
    </dgm:pt>
    <dgm:pt modelId="{EC3E7E54-E41E-4D0F-B7E6-8DC2E2BE586F}">
      <dgm:prSet/>
      <dgm:spPr/>
      <dgm:t>
        <a:bodyPr/>
        <a:lstStyle/>
        <a:p>
          <a:r>
            <a:rPr lang="en-US" dirty="0"/>
            <a:t>67200</a:t>
          </a:r>
        </a:p>
      </dgm:t>
    </dgm:pt>
    <dgm:pt modelId="{1B6D0206-2770-486F-B1B8-A7C15B56873D}" type="parTrans" cxnId="{C4D559E3-CE80-47E2-85D3-E861E78F6071}">
      <dgm:prSet/>
      <dgm:spPr/>
      <dgm:t>
        <a:bodyPr/>
        <a:lstStyle/>
        <a:p>
          <a:endParaRPr lang="en-US"/>
        </a:p>
      </dgm:t>
    </dgm:pt>
    <dgm:pt modelId="{7D78C968-E9C3-49E9-8C0E-B3C5871ECDB9}" type="sibTrans" cxnId="{C4D559E3-CE80-47E2-85D3-E861E78F6071}">
      <dgm:prSet/>
      <dgm:spPr/>
      <dgm:t>
        <a:bodyPr/>
        <a:lstStyle/>
        <a:p>
          <a:endParaRPr lang="en-US"/>
        </a:p>
      </dgm:t>
    </dgm:pt>
    <dgm:pt modelId="{214F5882-F891-4A21-AA88-019536CF1827}">
      <dgm:prSet/>
      <dgm:spPr/>
      <dgm:t>
        <a:bodyPr/>
        <a:lstStyle/>
        <a:p>
          <a:r>
            <a:rPr lang="en-US" dirty="0"/>
            <a:t>Business Services</a:t>
          </a:r>
        </a:p>
      </dgm:t>
    </dgm:pt>
    <dgm:pt modelId="{EC5D5D6D-15CE-471C-8B08-EE0832442DFC}" type="parTrans" cxnId="{369DBFEA-9F24-4617-8476-C3C9F45345F4}">
      <dgm:prSet/>
      <dgm:spPr/>
      <dgm:t>
        <a:bodyPr/>
        <a:lstStyle/>
        <a:p>
          <a:endParaRPr lang="en-US"/>
        </a:p>
      </dgm:t>
    </dgm:pt>
    <dgm:pt modelId="{6998C2D4-8C06-4451-9935-54952B23074C}" type="sibTrans" cxnId="{369DBFEA-9F24-4617-8476-C3C9F45345F4}">
      <dgm:prSet/>
      <dgm:spPr/>
      <dgm:t>
        <a:bodyPr/>
        <a:lstStyle/>
        <a:p>
          <a:endParaRPr lang="en-US"/>
        </a:p>
      </dgm:t>
    </dgm:pt>
    <dgm:pt modelId="{CCFAC4C2-7DAB-45B3-99ED-E923DD123DE0}">
      <dgm:prSet/>
      <dgm:spPr/>
      <dgm:t>
        <a:bodyPr/>
        <a:lstStyle/>
        <a:p>
          <a:r>
            <a:rPr lang="en-US" dirty="0"/>
            <a:t>Unrestricted General Funds</a:t>
          </a:r>
        </a:p>
      </dgm:t>
    </dgm:pt>
    <dgm:pt modelId="{1BD6CE43-169A-4EFC-AAD1-5EF92B69F59F}" type="parTrans" cxnId="{6B98DBA7-2CCA-43A9-831F-65C2709F4EAD}">
      <dgm:prSet/>
      <dgm:spPr/>
      <dgm:t>
        <a:bodyPr/>
        <a:lstStyle/>
        <a:p>
          <a:endParaRPr lang="en-US"/>
        </a:p>
      </dgm:t>
    </dgm:pt>
    <dgm:pt modelId="{E454B7C8-71FF-4DED-86F0-EA6CDF85398C}" type="sibTrans" cxnId="{6B98DBA7-2CCA-43A9-831F-65C2709F4EAD}">
      <dgm:prSet/>
      <dgm:spPr/>
      <dgm:t>
        <a:bodyPr/>
        <a:lstStyle/>
        <a:p>
          <a:endParaRPr lang="en-US"/>
        </a:p>
      </dgm:t>
    </dgm:pt>
    <dgm:pt modelId="{60675E4C-6E64-4AAE-AAE9-90DA014AA7EB}">
      <dgm:prSet/>
      <dgm:spPr/>
      <dgm:t>
        <a:bodyPr/>
        <a:lstStyle/>
        <a:p>
          <a:r>
            <a:rPr lang="en-US" dirty="0"/>
            <a:t>Business Services Approval Path</a:t>
          </a:r>
        </a:p>
      </dgm:t>
    </dgm:pt>
    <dgm:pt modelId="{E1381C15-37E1-4FF7-B105-AA84E32094F0}" type="parTrans" cxnId="{3D306ECD-72F4-4C07-8070-62EB6D8D930C}">
      <dgm:prSet/>
      <dgm:spPr/>
      <dgm:t>
        <a:bodyPr/>
        <a:lstStyle/>
        <a:p>
          <a:endParaRPr lang="en-US"/>
        </a:p>
      </dgm:t>
    </dgm:pt>
    <dgm:pt modelId="{3F9749EA-DD11-4695-911A-BFF739D8D9D5}" type="sibTrans" cxnId="{3D306ECD-72F4-4C07-8070-62EB6D8D930C}">
      <dgm:prSet/>
      <dgm:spPr/>
      <dgm:t>
        <a:bodyPr/>
        <a:lstStyle/>
        <a:p>
          <a:endParaRPr lang="en-US"/>
        </a:p>
      </dgm:t>
    </dgm:pt>
    <dgm:pt modelId="{648B9CBE-CFF1-4B04-A200-D81D4028AC38}">
      <dgm:prSet/>
      <dgm:spPr/>
      <dgm:t>
        <a:bodyPr/>
        <a:lstStyle/>
        <a:p>
          <a:r>
            <a:rPr lang="en-US" dirty="0"/>
            <a:t>Employee Travel</a:t>
          </a:r>
        </a:p>
      </dgm:t>
    </dgm:pt>
    <dgm:pt modelId="{F9400113-8A25-4B88-97EF-5ECC81450531}" type="parTrans" cxnId="{C6E792B5-FA3B-40A3-BFC2-D04E762F7AA5}">
      <dgm:prSet/>
      <dgm:spPr/>
      <dgm:t>
        <a:bodyPr/>
        <a:lstStyle/>
        <a:p>
          <a:endParaRPr lang="en-US"/>
        </a:p>
      </dgm:t>
    </dgm:pt>
    <dgm:pt modelId="{50D019AD-A084-42FD-BF6C-BA878247E59D}" type="sibTrans" cxnId="{C6E792B5-FA3B-40A3-BFC2-D04E762F7AA5}">
      <dgm:prSet/>
      <dgm:spPr/>
      <dgm:t>
        <a:bodyPr/>
        <a:lstStyle/>
        <a:p>
          <a:endParaRPr lang="en-US"/>
        </a:p>
      </dgm:t>
    </dgm:pt>
    <dgm:pt modelId="{17EDD587-6AC7-4264-BB31-4F622BB5CFEE}" type="pres">
      <dgm:prSet presAssocID="{81E1C826-CF44-4991-8F6E-E831FF312CC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C6C908-E943-4199-B1B7-775C5D1631B9}" type="pres">
      <dgm:prSet presAssocID="{81E1C826-CF44-4991-8F6E-E831FF312CCB}" presName="hierFlow" presStyleCnt="0"/>
      <dgm:spPr/>
    </dgm:pt>
    <dgm:pt modelId="{D4ECAB98-A07A-4672-BB11-D073E5F2CF6B}" type="pres">
      <dgm:prSet presAssocID="{81E1C826-CF44-4991-8F6E-E831FF312CCB}" presName="firstBuf" presStyleCnt="0"/>
      <dgm:spPr/>
    </dgm:pt>
    <dgm:pt modelId="{4264028B-D12E-4964-8F8C-7C37E94CA96D}" type="pres">
      <dgm:prSet presAssocID="{81E1C826-CF44-4991-8F6E-E831FF312CC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A26D26-50E9-4ED9-8871-9BFCACB4422B}" type="pres">
      <dgm:prSet presAssocID="{C09CEE11-87CC-45B8-A68D-12C1A6A234E0}" presName="Name17" presStyleCnt="0"/>
      <dgm:spPr/>
    </dgm:pt>
    <dgm:pt modelId="{63954DE7-9FAB-4827-9072-0EFB9AEE82F5}" type="pres">
      <dgm:prSet presAssocID="{C09CEE11-87CC-45B8-A68D-12C1A6A234E0}" presName="level1Shape" presStyleLbl="node0" presStyleIdx="0" presStyleCnt="1">
        <dgm:presLayoutVars>
          <dgm:chPref val="3"/>
        </dgm:presLayoutVars>
      </dgm:prSet>
      <dgm:spPr/>
    </dgm:pt>
    <dgm:pt modelId="{C7BAAEC7-E810-4A83-A029-6ECE78C5E698}" type="pres">
      <dgm:prSet presAssocID="{C09CEE11-87CC-45B8-A68D-12C1A6A234E0}" presName="hierChild2" presStyleCnt="0"/>
      <dgm:spPr/>
    </dgm:pt>
    <dgm:pt modelId="{E9211215-FB15-403D-94C9-B0AE52A48CA1}" type="pres">
      <dgm:prSet presAssocID="{553B745E-8B9F-45E1-90F6-CD0FE3B4A8AA}" presName="Name25" presStyleLbl="parChTrans1D2" presStyleIdx="0" presStyleCnt="1"/>
      <dgm:spPr/>
    </dgm:pt>
    <dgm:pt modelId="{149F1A17-D517-4FE7-BEF2-630482DC951D}" type="pres">
      <dgm:prSet presAssocID="{553B745E-8B9F-45E1-90F6-CD0FE3B4A8AA}" presName="connTx" presStyleLbl="parChTrans1D2" presStyleIdx="0" presStyleCnt="1"/>
      <dgm:spPr/>
    </dgm:pt>
    <dgm:pt modelId="{C8102A60-3588-4C72-84DF-C808927C98BE}" type="pres">
      <dgm:prSet presAssocID="{FE5808A5-09C2-458A-8A77-2CB7702E8E51}" presName="Name30" presStyleCnt="0"/>
      <dgm:spPr/>
    </dgm:pt>
    <dgm:pt modelId="{59C21762-428F-468F-9BFF-DB9C8AC18B5F}" type="pres">
      <dgm:prSet presAssocID="{FE5808A5-09C2-458A-8A77-2CB7702E8E51}" presName="level2Shape" presStyleLbl="node2" presStyleIdx="0" presStyleCnt="1"/>
      <dgm:spPr/>
    </dgm:pt>
    <dgm:pt modelId="{7B87B5FA-8C25-4FFB-A265-7DD90D20B0CA}" type="pres">
      <dgm:prSet presAssocID="{FE5808A5-09C2-458A-8A77-2CB7702E8E51}" presName="hierChild3" presStyleCnt="0"/>
      <dgm:spPr/>
    </dgm:pt>
    <dgm:pt modelId="{D16C07B5-56C1-4A76-AE8B-367D59FB9ADD}" type="pres">
      <dgm:prSet presAssocID="{8944966C-957A-4526-BA81-859AD7F8643C}" presName="Name25" presStyleLbl="parChTrans1D3" presStyleIdx="0" presStyleCnt="1"/>
      <dgm:spPr/>
    </dgm:pt>
    <dgm:pt modelId="{0CA1DA0A-6365-4409-B31A-7E59C7AA1977}" type="pres">
      <dgm:prSet presAssocID="{8944966C-957A-4526-BA81-859AD7F8643C}" presName="connTx" presStyleLbl="parChTrans1D3" presStyleIdx="0" presStyleCnt="1"/>
      <dgm:spPr/>
    </dgm:pt>
    <dgm:pt modelId="{433D06FC-E653-43D6-9CA6-3D666FA86284}" type="pres">
      <dgm:prSet presAssocID="{DD1D7DB0-BBC1-4991-B220-7BBCB79180E2}" presName="Name30" presStyleCnt="0"/>
      <dgm:spPr/>
    </dgm:pt>
    <dgm:pt modelId="{DC53DBEF-3915-4D36-950D-EB1FF52378EE}" type="pres">
      <dgm:prSet presAssocID="{DD1D7DB0-BBC1-4991-B220-7BBCB79180E2}" presName="level2Shape" presStyleLbl="node3" presStyleIdx="0" presStyleCnt="1"/>
      <dgm:spPr/>
    </dgm:pt>
    <dgm:pt modelId="{499D5D01-BB4E-41B4-8FA9-D0BA754BC260}" type="pres">
      <dgm:prSet presAssocID="{DD1D7DB0-BBC1-4991-B220-7BBCB79180E2}" presName="hierChild3" presStyleCnt="0"/>
      <dgm:spPr/>
    </dgm:pt>
    <dgm:pt modelId="{DDCD9556-7C0F-4764-933C-6A6C5C9B9BCB}" type="pres">
      <dgm:prSet presAssocID="{1B6D0206-2770-486F-B1B8-A7C15B56873D}" presName="Name25" presStyleLbl="parChTrans1D4" presStyleIdx="0" presStyleCnt="1"/>
      <dgm:spPr/>
    </dgm:pt>
    <dgm:pt modelId="{6793C16E-CF8F-4424-AE02-637C65CD8260}" type="pres">
      <dgm:prSet presAssocID="{1B6D0206-2770-486F-B1B8-A7C15B56873D}" presName="connTx" presStyleLbl="parChTrans1D4" presStyleIdx="0" presStyleCnt="1"/>
      <dgm:spPr/>
    </dgm:pt>
    <dgm:pt modelId="{8C5F8E9E-B056-40F3-ADA3-4D945A6E10F1}" type="pres">
      <dgm:prSet presAssocID="{EC3E7E54-E41E-4D0F-B7E6-8DC2E2BE586F}" presName="Name30" presStyleCnt="0"/>
      <dgm:spPr/>
    </dgm:pt>
    <dgm:pt modelId="{A2DEE7E1-E52E-4143-A24C-4EF53C2EF822}" type="pres">
      <dgm:prSet presAssocID="{EC3E7E54-E41E-4D0F-B7E6-8DC2E2BE586F}" presName="level2Shape" presStyleLbl="node4" presStyleIdx="0" presStyleCnt="1"/>
      <dgm:spPr/>
    </dgm:pt>
    <dgm:pt modelId="{D3518324-00E7-437B-81DE-27AF6DADE510}" type="pres">
      <dgm:prSet presAssocID="{EC3E7E54-E41E-4D0F-B7E6-8DC2E2BE586F}" presName="hierChild3" presStyleCnt="0"/>
      <dgm:spPr/>
    </dgm:pt>
    <dgm:pt modelId="{C648DCF0-12CD-487D-8E4F-BA32AF78F869}" type="pres">
      <dgm:prSet presAssocID="{81E1C826-CF44-4991-8F6E-E831FF312CCB}" presName="bgShapesFlow" presStyleCnt="0"/>
      <dgm:spPr/>
    </dgm:pt>
    <dgm:pt modelId="{0D956511-4E71-4B4E-AD66-CB6F08A14FCA}" type="pres">
      <dgm:prSet presAssocID="{CCFAC4C2-7DAB-45B3-99ED-E923DD123DE0}" presName="rectComp" presStyleCnt="0"/>
      <dgm:spPr/>
    </dgm:pt>
    <dgm:pt modelId="{39BB3EA8-E9EE-4287-A2DC-171F204E8453}" type="pres">
      <dgm:prSet presAssocID="{CCFAC4C2-7DAB-45B3-99ED-E923DD123DE0}" presName="bgRect" presStyleLbl="bgShp" presStyleIdx="0" presStyleCnt="4"/>
      <dgm:spPr/>
    </dgm:pt>
    <dgm:pt modelId="{1B95D7C6-AE71-41B6-A106-2A777D164A54}" type="pres">
      <dgm:prSet presAssocID="{CCFAC4C2-7DAB-45B3-99ED-E923DD123DE0}" presName="bgRectTx" presStyleLbl="bgShp" presStyleIdx="0" presStyleCnt="4">
        <dgm:presLayoutVars>
          <dgm:bulletEnabled val="1"/>
        </dgm:presLayoutVars>
      </dgm:prSet>
      <dgm:spPr/>
    </dgm:pt>
    <dgm:pt modelId="{78438502-B802-43D8-A682-9D40A8EE48D6}" type="pres">
      <dgm:prSet presAssocID="{CCFAC4C2-7DAB-45B3-99ED-E923DD123DE0}" presName="spComp" presStyleCnt="0"/>
      <dgm:spPr/>
    </dgm:pt>
    <dgm:pt modelId="{50453507-5FAF-460F-9CDE-FBF6FA0CC65A}" type="pres">
      <dgm:prSet presAssocID="{CCFAC4C2-7DAB-45B3-99ED-E923DD123DE0}" presName="hSp" presStyleCnt="0"/>
      <dgm:spPr/>
    </dgm:pt>
    <dgm:pt modelId="{B669F3F1-2F62-4007-B02F-6FF05EC3792F}" type="pres">
      <dgm:prSet presAssocID="{60675E4C-6E64-4AAE-AAE9-90DA014AA7EB}" presName="rectComp" presStyleCnt="0"/>
      <dgm:spPr/>
    </dgm:pt>
    <dgm:pt modelId="{01FEEB6D-405C-4F30-9D9F-FB6F2E7EDFD5}" type="pres">
      <dgm:prSet presAssocID="{60675E4C-6E64-4AAE-AAE9-90DA014AA7EB}" presName="bgRect" presStyleLbl="bgShp" presStyleIdx="1" presStyleCnt="4"/>
      <dgm:spPr/>
    </dgm:pt>
    <dgm:pt modelId="{0616ACCE-4B00-4D7B-ACA1-A606390039AD}" type="pres">
      <dgm:prSet presAssocID="{60675E4C-6E64-4AAE-AAE9-90DA014AA7EB}" presName="bgRectTx" presStyleLbl="bgShp" presStyleIdx="1" presStyleCnt="4">
        <dgm:presLayoutVars>
          <dgm:bulletEnabled val="1"/>
        </dgm:presLayoutVars>
      </dgm:prSet>
      <dgm:spPr/>
    </dgm:pt>
    <dgm:pt modelId="{701844EC-C19E-46D6-9B1C-9814FCCF9AF7}" type="pres">
      <dgm:prSet presAssocID="{60675E4C-6E64-4AAE-AAE9-90DA014AA7EB}" presName="spComp" presStyleCnt="0"/>
      <dgm:spPr/>
    </dgm:pt>
    <dgm:pt modelId="{B814774A-0DC7-476F-96D3-B1FF099C543C}" type="pres">
      <dgm:prSet presAssocID="{60675E4C-6E64-4AAE-AAE9-90DA014AA7EB}" presName="hSp" presStyleCnt="0"/>
      <dgm:spPr/>
    </dgm:pt>
    <dgm:pt modelId="{3BB2D8FC-73F0-45FE-BAD8-50EA60B6634F}" type="pres">
      <dgm:prSet presAssocID="{648B9CBE-CFF1-4B04-A200-D81D4028AC38}" presName="rectComp" presStyleCnt="0"/>
      <dgm:spPr/>
    </dgm:pt>
    <dgm:pt modelId="{4A336524-96A5-43D5-A22F-A535FFAFC630}" type="pres">
      <dgm:prSet presAssocID="{648B9CBE-CFF1-4B04-A200-D81D4028AC38}" presName="bgRect" presStyleLbl="bgShp" presStyleIdx="2" presStyleCnt="4"/>
      <dgm:spPr/>
    </dgm:pt>
    <dgm:pt modelId="{5EF9D834-33D1-4A1A-89F1-06D9E0AD046C}" type="pres">
      <dgm:prSet presAssocID="{648B9CBE-CFF1-4B04-A200-D81D4028AC38}" presName="bgRectTx" presStyleLbl="bgShp" presStyleIdx="2" presStyleCnt="4">
        <dgm:presLayoutVars>
          <dgm:bulletEnabled val="1"/>
        </dgm:presLayoutVars>
      </dgm:prSet>
      <dgm:spPr/>
    </dgm:pt>
    <dgm:pt modelId="{E3068B71-B84C-454C-B741-44F352BF042E}" type="pres">
      <dgm:prSet presAssocID="{648B9CBE-CFF1-4B04-A200-D81D4028AC38}" presName="spComp" presStyleCnt="0"/>
      <dgm:spPr/>
    </dgm:pt>
    <dgm:pt modelId="{99F906F4-FA10-40AF-B55D-C817F78E2BE1}" type="pres">
      <dgm:prSet presAssocID="{648B9CBE-CFF1-4B04-A200-D81D4028AC38}" presName="hSp" presStyleCnt="0"/>
      <dgm:spPr/>
    </dgm:pt>
    <dgm:pt modelId="{6CA2896D-ADDC-404A-A70C-4C5087E0C2FD}" type="pres">
      <dgm:prSet presAssocID="{214F5882-F891-4A21-AA88-019536CF1827}" presName="rectComp" presStyleCnt="0"/>
      <dgm:spPr/>
    </dgm:pt>
    <dgm:pt modelId="{16CD8E48-7DE3-4DC5-A558-A8574FAB2920}" type="pres">
      <dgm:prSet presAssocID="{214F5882-F891-4A21-AA88-019536CF1827}" presName="bgRect" presStyleLbl="bgShp" presStyleIdx="3" presStyleCnt="4"/>
      <dgm:spPr/>
    </dgm:pt>
    <dgm:pt modelId="{AEE7F9CC-F89B-44C7-9FCC-7D2DDAF048EB}" type="pres">
      <dgm:prSet presAssocID="{214F5882-F891-4A21-AA88-019536CF1827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FF681800-855D-4CCF-AA6B-DBEE4F42D881}" srcId="{FE5808A5-09C2-458A-8A77-2CB7702E8E51}" destId="{DD1D7DB0-BBC1-4991-B220-7BBCB79180E2}" srcOrd="0" destOrd="0" parTransId="{8944966C-957A-4526-BA81-859AD7F8643C}" sibTransId="{9446C726-BFB4-41ED-BFA0-3B7C4C46A7D3}"/>
    <dgm:cxn modelId="{CC2ED901-4BE9-4CB4-9DB5-04D4177394B4}" type="presOf" srcId="{81E1C826-CF44-4991-8F6E-E831FF312CCB}" destId="{17EDD587-6AC7-4264-BB31-4F622BB5CFEE}" srcOrd="0" destOrd="0" presId="urn:microsoft.com/office/officeart/2005/8/layout/hierarchy5"/>
    <dgm:cxn modelId="{3AD04C0D-B226-4DF1-B4D8-8DD62794EEE7}" srcId="{81E1C826-CF44-4991-8F6E-E831FF312CCB}" destId="{C09CEE11-87CC-45B8-A68D-12C1A6A234E0}" srcOrd="0" destOrd="0" parTransId="{F31F1BBC-D810-415E-9FA4-1AB3537AF547}" sibTransId="{A2885E48-21C0-4692-B8DB-0548D68A68DC}"/>
    <dgm:cxn modelId="{BCD47A15-B9A4-42AE-8CF4-FB05B4B8529E}" type="presOf" srcId="{648B9CBE-CFF1-4B04-A200-D81D4028AC38}" destId="{4A336524-96A5-43D5-A22F-A535FFAFC630}" srcOrd="0" destOrd="0" presId="urn:microsoft.com/office/officeart/2005/8/layout/hierarchy5"/>
    <dgm:cxn modelId="{76992F26-96C1-4362-B0F3-7E85A3B981F2}" type="presOf" srcId="{1B6D0206-2770-486F-B1B8-A7C15B56873D}" destId="{6793C16E-CF8F-4424-AE02-637C65CD8260}" srcOrd="1" destOrd="0" presId="urn:microsoft.com/office/officeart/2005/8/layout/hierarchy5"/>
    <dgm:cxn modelId="{7466232C-4579-4D00-AC91-6CD4E2B6ACB0}" type="presOf" srcId="{EC3E7E54-E41E-4D0F-B7E6-8DC2E2BE586F}" destId="{A2DEE7E1-E52E-4143-A24C-4EF53C2EF822}" srcOrd="0" destOrd="0" presId="urn:microsoft.com/office/officeart/2005/8/layout/hierarchy5"/>
    <dgm:cxn modelId="{5CB9B036-CC9A-4D92-BC1F-7D33872184B5}" srcId="{C09CEE11-87CC-45B8-A68D-12C1A6A234E0}" destId="{FE5808A5-09C2-458A-8A77-2CB7702E8E51}" srcOrd="0" destOrd="0" parTransId="{553B745E-8B9F-45E1-90F6-CD0FE3B4A8AA}" sibTransId="{C50E549D-D0D8-4819-AF0A-6442E1345735}"/>
    <dgm:cxn modelId="{C9AC7161-7CFB-4EB7-8E3E-ABDF96869FBC}" type="presOf" srcId="{DD1D7DB0-BBC1-4991-B220-7BBCB79180E2}" destId="{DC53DBEF-3915-4D36-950D-EB1FF52378EE}" srcOrd="0" destOrd="0" presId="urn:microsoft.com/office/officeart/2005/8/layout/hierarchy5"/>
    <dgm:cxn modelId="{25339E61-E9E7-4FAF-981B-C275C87528C0}" type="presOf" srcId="{60675E4C-6E64-4AAE-AAE9-90DA014AA7EB}" destId="{01FEEB6D-405C-4F30-9D9F-FB6F2E7EDFD5}" srcOrd="0" destOrd="0" presId="urn:microsoft.com/office/officeart/2005/8/layout/hierarchy5"/>
    <dgm:cxn modelId="{2FE96947-FC5C-4341-A05B-5E95D1128D04}" type="presOf" srcId="{214F5882-F891-4A21-AA88-019536CF1827}" destId="{16CD8E48-7DE3-4DC5-A558-A8574FAB2920}" srcOrd="0" destOrd="0" presId="urn:microsoft.com/office/officeart/2005/8/layout/hierarchy5"/>
    <dgm:cxn modelId="{F89ACA67-0F37-4E85-A6EA-9F596841AFF2}" type="presOf" srcId="{1B6D0206-2770-486F-B1B8-A7C15B56873D}" destId="{DDCD9556-7C0F-4764-933C-6A6C5C9B9BCB}" srcOrd="0" destOrd="0" presId="urn:microsoft.com/office/officeart/2005/8/layout/hierarchy5"/>
    <dgm:cxn modelId="{89288B49-41FA-4214-8D8C-7EE53E099528}" type="presOf" srcId="{553B745E-8B9F-45E1-90F6-CD0FE3B4A8AA}" destId="{149F1A17-D517-4FE7-BEF2-630482DC951D}" srcOrd="1" destOrd="0" presId="urn:microsoft.com/office/officeart/2005/8/layout/hierarchy5"/>
    <dgm:cxn modelId="{8963166E-A46C-4A9B-AACF-072A438CCC38}" type="presOf" srcId="{C09CEE11-87CC-45B8-A68D-12C1A6A234E0}" destId="{63954DE7-9FAB-4827-9072-0EFB9AEE82F5}" srcOrd="0" destOrd="0" presId="urn:microsoft.com/office/officeart/2005/8/layout/hierarchy5"/>
    <dgm:cxn modelId="{8343DE52-BA5B-4591-AD13-DA7386DAA14C}" type="presOf" srcId="{553B745E-8B9F-45E1-90F6-CD0FE3B4A8AA}" destId="{E9211215-FB15-403D-94C9-B0AE52A48CA1}" srcOrd="0" destOrd="0" presId="urn:microsoft.com/office/officeart/2005/8/layout/hierarchy5"/>
    <dgm:cxn modelId="{4D414F87-AAF9-42F6-B217-903DF2E63295}" type="presOf" srcId="{8944966C-957A-4526-BA81-859AD7F8643C}" destId="{0CA1DA0A-6365-4409-B31A-7E59C7AA1977}" srcOrd="1" destOrd="0" presId="urn:microsoft.com/office/officeart/2005/8/layout/hierarchy5"/>
    <dgm:cxn modelId="{BA311E8E-A24C-4467-96C4-3D85EB1C92EE}" type="presOf" srcId="{648B9CBE-CFF1-4B04-A200-D81D4028AC38}" destId="{5EF9D834-33D1-4A1A-89F1-06D9E0AD046C}" srcOrd="1" destOrd="0" presId="urn:microsoft.com/office/officeart/2005/8/layout/hierarchy5"/>
    <dgm:cxn modelId="{6B98DBA7-2CCA-43A9-831F-65C2709F4EAD}" srcId="{81E1C826-CF44-4991-8F6E-E831FF312CCB}" destId="{CCFAC4C2-7DAB-45B3-99ED-E923DD123DE0}" srcOrd="1" destOrd="0" parTransId="{1BD6CE43-169A-4EFC-AAD1-5EF92B69F59F}" sibTransId="{E454B7C8-71FF-4DED-86F0-EA6CDF85398C}"/>
    <dgm:cxn modelId="{C6E792B5-FA3B-40A3-BFC2-D04E762F7AA5}" srcId="{81E1C826-CF44-4991-8F6E-E831FF312CCB}" destId="{648B9CBE-CFF1-4B04-A200-D81D4028AC38}" srcOrd="3" destOrd="0" parTransId="{F9400113-8A25-4B88-97EF-5ECC81450531}" sibTransId="{50D019AD-A084-42FD-BF6C-BA878247E59D}"/>
    <dgm:cxn modelId="{D07BE1B5-8EB2-43C6-86C8-9E4B5663AA3B}" type="presOf" srcId="{FE5808A5-09C2-458A-8A77-2CB7702E8E51}" destId="{59C21762-428F-468F-9BFF-DB9C8AC18B5F}" srcOrd="0" destOrd="0" presId="urn:microsoft.com/office/officeart/2005/8/layout/hierarchy5"/>
    <dgm:cxn modelId="{004629B6-F4FE-4109-968A-47387C5B89C0}" type="presOf" srcId="{CCFAC4C2-7DAB-45B3-99ED-E923DD123DE0}" destId="{39BB3EA8-E9EE-4287-A2DC-171F204E8453}" srcOrd="0" destOrd="0" presId="urn:microsoft.com/office/officeart/2005/8/layout/hierarchy5"/>
    <dgm:cxn modelId="{AD1041C3-D759-4272-A51E-3F6236D1F70D}" type="presOf" srcId="{CCFAC4C2-7DAB-45B3-99ED-E923DD123DE0}" destId="{1B95D7C6-AE71-41B6-A106-2A777D164A54}" srcOrd="1" destOrd="0" presId="urn:microsoft.com/office/officeart/2005/8/layout/hierarchy5"/>
    <dgm:cxn modelId="{2CAFFECB-7896-4487-A9BF-9E3248975D0C}" type="presOf" srcId="{214F5882-F891-4A21-AA88-019536CF1827}" destId="{AEE7F9CC-F89B-44C7-9FCC-7D2DDAF048EB}" srcOrd="1" destOrd="0" presId="urn:microsoft.com/office/officeart/2005/8/layout/hierarchy5"/>
    <dgm:cxn modelId="{3D306ECD-72F4-4C07-8070-62EB6D8D930C}" srcId="{81E1C826-CF44-4991-8F6E-E831FF312CCB}" destId="{60675E4C-6E64-4AAE-AAE9-90DA014AA7EB}" srcOrd="2" destOrd="0" parTransId="{E1381C15-37E1-4FF7-B105-AA84E32094F0}" sibTransId="{3F9749EA-DD11-4695-911A-BFF739D8D9D5}"/>
    <dgm:cxn modelId="{22AE79DB-E971-448C-BDB2-832626452117}" type="presOf" srcId="{8944966C-957A-4526-BA81-859AD7F8643C}" destId="{D16C07B5-56C1-4A76-AE8B-367D59FB9ADD}" srcOrd="0" destOrd="0" presId="urn:microsoft.com/office/officeart/2005/8/layout/hierarchy5"/>
    <dgm:cxn modelId="{C4D559E3-CE80-47E2-85D3-E861E78F6071}" srcId="{DD1D7DB0-BBC1-4991-B220-7BBCB79180E2}" destId="{EC3E7E54-E41E-4D0F-B7E6-8DC2E2BE586F}" srcOrd="0" destOrd="0" parTransId="{1B6D0206-2770-486F-B1B8-A7C15B56873D}" sibTransId="{7D78C968-E9C3-49E9-8C0E-B3C5871ECDB9}"/>
    <dgm:cxn modelId="{369DBFEA-9F24-4617-8476-C3C9F45345F4}" srcId="{81E1C826-CF44-4991-8F6E-E831FF312CCB}" destId="{214F5882-F891-4A21-AA88-019536CF1827}" srcOrd="4" destOrd="0" parTransId="{EC5D5D6D-15CE-471C-8B08-EE0832442DFC}" sibTransId="{6998C2D4-8C06-4451-9935-54952B23074C}"/>
    <dgm:cxn modelId="{F80F20F4-C753-47FD-9CE0-63A9549A0844}" type="presOf" srcId="{60675E4C-6E64-4AAE-AAE9-90DA014AA7EB}" destId="{0616ACCE-4B00-4D7B-ACA1-A606390039AD}" srcOrd="1" destOrd="0" presId="urn:microsoft.com/office/officeart/2005/8/layout/hierarchy5"/>
    <dgm:cxn modelId="{C338C788-7784-4455-97A4-8FDDC4D88351}" type="presParOf" srcId="{17EDD587-6AC7-4264-BB31-4F622BB5CFEE}" destId="{05C6C908-E943-4199-B1B7-775C5D1631B9}" srcOrd="0" destOrd="0" presId="urn:microsoft.com/office/officeart/2005/8/layout/hierarchy5"/>
    <dgm:cxn modelId="{E61A3D1D-8BCE-4FDF-B1D2-CA69225BA3D1}" type="presParOf" srcId="{05C6C908-E943-4199-B1B7-775C5D1631B9}" destId="{D4ECAB98-A07A-4672-BB11-D073E5F2CF6B}" srcOrd="0" destOrd="0" presId="urn:microsoft.com/office/officeart/2005/8/layout/hierarchy5"/>
    <dgm:cxn modelId="{F6EC1909-439F-4D65-B4B2-5F03F00F832E}" type="presParOf" srcId="{05C6C908-E943-4199-B1B7-775C5D1631B9}" destId="{4264028B-D12E-4964-8F8C-7C37E94CA96D}" srcOrd="1" destOrd="0" presId="urn:microsoft.com/office/officeart/2005/8/layout/hierarchy5"/>
    <dgm:cxn modelId="{326B2313-CB3C-4D7A-9E34-8D54139EBA79}" type="presParOf" srcId="{4264028B-D12E-4964-8F8C-7C37E94CA96D}" destId="{A8A26D26-50E9-4ED9-8871-9BFCACB4422B}" srcOrd="0" destOrd="0" presId="urn:microsoft.com/office/officeart/2005/8/layout/hierarchy5"/>
    <dgm:cxn modelId="{80B41B81-7523-4CF1-916F-A7D7D7278E70}" type="presParOf" srcId="{A8A26D26-50E9-4ED9-8871-9BFCACB4422B}" destId="{63954DE7-9FAB-4827-9072-0EFB9AEE82F5}" srcOrd="0" destOrd="0" presId="urn:microsoft.com/office/officeart/2005/8/layout/hierarchy5"/>
    <dgm:cxn modelId="{BBE3114A-BAC1-4A0F-AD83-799300330FFD}" type="presParOf" srcId="{A8A26D26-50E9-4ED9-8871-9BFCACB4422B}" destId="{C7BAAEC7-E810-4A83-A029-6ECE78C5E698}" srcOrd="1" destOrd="0" presId="urn:microsoft.com/office/officeart/2005/8/layout/hierarchy5"/>
    <dgm:cxn modelId="{404751F4-8944-4530-8C9C-6DD3318CED3A}" type="presParOf" srcId="{C7BAAEC7-E810-4A83-A029-6ECE78C5E698}" destId="{E9211215-FB15-403D-94C9-B0AE52A48CA1}" srcOrd="0" destOrd="0" presId="urn:microsoft.com/office/officeart/2005/8/layout/hierarchy5"/>
    <dgm:cxn modelId="{C50F44D4-CAE3-4D6A-8E02-15F2906B6781}" type="presParOf" srcId="{E9211215-FB15-403D-94C9-B0AE52A48CA1}" destId="{149F1A17-D517-4FE7-BEF2-630482DC951D}" srcOrd="0" destOrd="0" presId="urn:microsoft.com/office/officeart/2005/8/layout/hierarchy5"/>
    <dgm:cxn modelId="{EC9921A0-E7FB-47BD-9011-33EBB4E971A5}" type="presParOf" srcId="{C7BAAEC7-E810-4A83-A029-6ECE78C5E698}" destId="{C8102A60-3588-4C72-84DF-C808927C98BE}" srcOrd="1" destOrd="0" presId="urn:microsoft.com/office/officeart/2005/8/layout/hierarchy5"/>
    <dgm:cxn modelId="{A010A7D3-2AD5-44E2-9721-A865910E9F45}" type="presParOf" srcId="{C8102A60-3588-4C72-84DF-C808927C98BE}" destId="{59C21762-428F-468F-9BFF-DB9C8AC18B5F}" srcOrd="0" destOrd="0" presId="urn:microsoft.com/office/officeart/2005/8/layout/hierarchy5"/>
    <dgm:cxn modelId="{8A94E984-35AA-4299-9AFB-2111F55B5BA6}" type="presParOf" srcId="{C8102A60-3588-4C72-84DF-C808927C98BE}" destId="{7B87B5FA-8C25-4FFB-A265-7DD90D20B0CA}" srcOrd="1" destOrd="0" presId="urn:microsoft.com/office/officeart/2005/8/layout/hierarchy5"/>
    <dgm:cxn modelId="{A2FB7236-5471-43E4-AE36-9E64D1359C08}" type="presParOf" srcId="{7B87B5FA-8C25-4FFB-A265-7DD90D20B0CA}" destId="{D16C07B5-56C1-4A76-AE8B-367D59FB9ADD}" srcOrd="0" destOrd="0" presId="urn:microsoft.com/office/officeart/2005/8/layout/hierarchy5"/>
    <dgm:cxn modelId="{886D5FD9-9042-49FE-AF4F-E4DF6CEF3289}" type="presParOf" srcId="{D16C07B5-56C1-4A76-AE8B-367D59FB9ADD}" destId="{0CA1DA0A-6365-4409-B31A-7E59C7AA1977}" srcOrd="0" destOrd="0" presId="urn:microsoft.com/office/officeart/2005/8/layout/hierarchy5"/>
    <dgm:cxn modelId="{19D15238-2C87-4206-BE5C-B92350FA665B}" type="presParOf" srcId="{7B87B5FA-8C25-4FFB-A265-7DD90D20B0CA}" destId="{433D06FC-E653-43D6-9CA6-3D666FA86284}" srcOrd="1" destOrd="0" presId="urn:microsoft.com/office/officeart/2005/8/layout/hierarchy5"/>
    <dgm:cxn modelId="{EB25C92B-13DA-4483-93A3-CAB09E63AB88}" type="presParOf" srcId="{433D06FC-E653-43D6-9CA6-3D666FA86284}" destId="{DC53DBEF-3915-4D36-950D-EB1FF52378EE}" srcOrd="0" destOrd="0" presId="urn:microsoft.com/office/officeart/2005/8/layout/hierarchy5"/>
    <dgm:cxn modelId="{B9C1C4A7-8584-48A6-B3C2-E410F740278F}" type="presParOf" srcId="{433D06FC-E653-43D6-9CA6-3D666FA86284}" destId="{499D5D01-BB4E-41B4-8FA9-D0BA754BC260}" srcOrd="1" destOrd="0" presId="urn:microsoft.com/office/officeart/2005/8/layout/hierarchy5"/>
    <dgm:cxn modelId="{9152241A-7BB9-488A-8478-A644FA7832A1}" type="presParOf" srcId="{499D5D01-BB4E-41B4-8FA9-D0BA754BC260}" destId="{DDCD9556-7C0F-4764-933C-6A6C5C9B9BCB}" srcOrd="0" destOrd="0" presId="urn:microsoft.com/office/officeart/2005/8/layout/hierarchy5"/>
    <dgm:cxn modelId="{8D29E025-FC90-4215-834D-CCB908DB9E8D}" type="presParOf" srcId="{DDCD9556-7C0F-4764-933C-6A6C5C9B9BCB}" destId="{6793C16E-CF8F-4424-AE02-637C65CD8260}" srcOrd="0" destOrd="0" presId="urn:microsoft.com/office/officeart/2005/8/layout/hierarchy5"/>
    <dgm:cxn modelId="{54C15DCE-99A6-48C3-A0E2-BBFA8C3ACB2B}" type="presParOf" srcId="{499D5D01-BB4E-41B4-8FA9-D0BA754BC260}" destId="{8C5F8E9E-B056-40F3-ADA3-4D945A6E10F1}" srcOrd="1" destOrd="0" presId="urn:microsoft.com/office/officeart/2005/8/layout/hierarchy5"/>
    <dgm:cxn modelId="{C104219B-A839-41C9-BE0D-AAA91D39647B}" type="presParOf" srcId="{8C5F8E9E-B056-40F3-ADA3-4D945A6E10F1}" destId="{A2DEE7E1-E52E-4143-A24C-4EF53C2EF822}" srcOrd="0" destOrd="0" presId="urn:microsoft.com/office/officeart/2005/8/layout/hierarchy5"/>
    <dgm:cxn modelId="{C09F3BB8-F6C9-42FD-9DA1-0FC29A31A780}" type="presParOf" srcId="{8C5F8E9E-B056-40F3-ADA3-4D945A6E10F1}" destId="{D3518324-00E7-437B-81DE-27AF6DADE510}" srcOrd="1" destOrd="0" presId="urn:microsoft.com/office/officeart/2005/8/layout/hierarchy5"/>
    <dgm:cxn modelId="{25375827-9C63-41AA-AB6E-C698CD2F239A}" type="presParOf" srcId="{17EDD587-6AC7-4264-BB31-4F622BB5CFEE}" destId="{C648DCF0-12CD-487D-8E4F-BA32AF78F869}" srcOrd="1" destOrd="0" presId="urn:microsoft.com/office/officeart/2005/8/layout/hierarchy5"/>
    <dgm:cxn modelId="{AAC8D289-4CD4-4477-AD43-073E839E0F23}" type="presParOf" srcId="{C648DCF0-12CD-487D-8E4F-BA32AF78F869}" destId="{0D956511-4E71-4B4E-AD66-CB6F08A14FCA}" srcOrd="0" destOrd="0" presId="urn:microsoft.com/office/officeart/2005/8/layout/hierarchy5"/>
    <dgm:cxn modelId="{FF8FEADE-5B39-4E1F-B6F1-176289AD0F84}" type="presParOf" srcId="{0D956511-4E71-4B4E-AD66-CB6F08A14FCA}" destId="{39BB3EA8-E9EE-4287-A2DC-171F204E8453}" srcOrd="0" destOrd="0" presId="urn:microsoft.com/office/officeart/2005/8/layout/hierarchy5"/>
    <dgm:cxn modelId="{7ADF8CCA-5382-4817-A4DD-16E11AB8CC93}" type="presParOf" srcId="{0D956511-4E71-4B4E-AD66-CB6F08A14FCA}" destId="{1B95D7C6-AE71-41B6-A106-2A777D164A54}" srcOrd="1" destOrd="0" presId="urn:microsoft.com/office/officeart/2005/8/layout/hierarchy5"/>
    <dgm:cxn modelId="{0CC12846-9CC4-405A-85EB-C715404C5773}" type="presParOf" srcId="{C648DCF0-12CD-487D-8E4F-BA32AF78F869}" destId="{78438502-B802-43D8-A682-9D40A8EE48D6}" srcOrd="1" destOrd="0" presId="urn:microsoft.com/office/officeart/2005/8/layout/hierarchy5"/>
    <dgm:cxn modelId="{ACF6CC71-E6F6-4915-B227-B859E4F5C4AC}" type="presParOf" srcId="{78438502-B802-43D8-A682-9D40A8EE48D6}" destId="{50453507-5FAF-460F-9CDE-FBF6FA0CC65A}" srcOrd="0" destOrd="0" presId="urn:microsoft.com/office/officeart/2005/8/layout/hierarchy5"/>
    <dgm:cxn modelId="{72973656-852E-4DD6-BA8C-4F682BE25C98}" type="presParOf" srcId="{C648DCF0-12CD-487D-8E4F-BA32AF78F869}" destId="{B669F3F1-2F62-4007-B02F-6FF05EC3792F}" srcOrd="2" destOrd="0" presId="urn:microsoft.com/office/officeart/2005/8/layout/hierarchy5"/>
    <dgm:cxn modelId="{FB9F77D8-68E6-487E-B67B-78DED0263045}" type="presParOf" srcId="{B669F3F1-2F62-4007-B02F-6FF05EC3792F}" destId="{01FEEB6D-405C-4F30-9D9F-FB6F2E7EDFD5}" srcOrd="0" destOrd="0" presId="urn:microsoft.com/office/officeart/2005/8/layout/hierarchy5"/>
    <dgm:cxn modelId="{D8622DDD-B783-4F56-B28C-AA6FE2D0FB80}" type="presParOf" srcId="{B669F3F1-2F62-4007-B02F-6FF05EC3792F}" destId="{0616ACCE-4B00-4D7B-ACA1-A606390039AD}" srcOrd="1" destOrd="0" presId="urn:microsoft.com/office/officeart/2005/8/layout/hierarchy5"/>
    <dgm:cxn modelId="{9C99C69E-0AB7-43E1-84B3-866D13A9CF53}" type="presParOf" srcId="{C648DCF0-12CD-487D-8E4F-BA32AF78F869}" destId="{701844EC-C19E-46D6-9B1C-9814FCCF9AF7}" srcOrd="3" destOrd="0" presId="urn:microsoft.com/office/officeart/2005/8/layout/hierarchy5"/>
    <dgm:cxn modelId="{F1679125-7893-4C9F-947F-AFD620C61684}" type="presParOf" srcId="{701844EC-C19E-46D6-9B1C-9814FCCF9AF7}" destId="{B814774A-0DC7-476F-96D3-B1FF099C543C}" srcOrd="0" destOrd="0" presId="urn:microsoft.com/office/officeart/2005/8/layout/hierarchy5"/>
    <dgm:cxn modelId="{A9DCA6C1-0A08-4B70-A273-17B28FC25F9A}" type="presParOf" srcId="{C648DCF0-12CD-487D-8E4F-BA32AF78F869}" destId="{3BB2D8FC-73F0-45FE-BAD8-50EA60B6634F}" srcOrd="4" destOrd="0" presId="urn:microsoft.com/office/officeart/2005/8/layout/hierarchy5"/>
    <dgm:cxn modelId="{4F400AF7-E39F-4DC3-9E2F-6F026984A053}" type="presParOf" srcId="{3BB2D8FC-73F0-45FE-BAD8-50EA60B6634F}" destId="{4A336524-96A5-43D5-A22F-A535FFAFC630}" srcOrd="0" destOrd="0" presId="urn:microsoft.com/office/officeart/2005/8/layout/hierarchy5"/>
    <dgm:cxn modelId="{B305DE28-3B6F-4274-8255-0DB4A635F654}" type="presParOf" srcId="{3BB2D8FC-73F0-45FE-BAD8-50EA60B6634F}" destId="{5EF9D834-33D1-4A1A-89F1-06D9E0AD046C}" srcOrd="1" destOrd="0" presId="urn:microsoft.com/office/officeart/2005/8/layout/hierarchy5"/>
    <dgm:cxn modelId="{FA03C471-5D0B-4CC4-BAEA-F8AEF6F86D05}" type="presParOf" srcId="{C648DCF0-12CD-487D-8E4F-BA32AF78F869}" destId="{E3068B71-B84C-454C-B741-44F352BF042E}" srcOrd="5" destOrd="0" presId="urn:microsoft.com/office/officeart/2005/8/layout/hierarchy5"/>
    <dgm:cxn modelId="{D3F7AC25-ED98-4548-AC83-042E5C46DF0A}" type="presParOf" srcId="{E3068B71-B84C-454C-B741-44F352BF042E}" destId="{99F906F4-FA10-40AF-B55D-C817F78E2BE1}" srcOrd="0" destOrd="0" presId="urn:microsoft.com/office/officeart/2005/8/layout/hierarchy5"/>
    <dgm:cxn modelId="{D4E1ECD3-337A-439F-BB1C-35D198281041}" type="presParOf" srcId="{C648DCF0-12CD-487D-8E4F-BA32AF78F869}" destId="{6CA2896D-ADDC-404A-A70C-4C5087E0C2FD}" srcOrd="6" destOrd="0" presId="urn:microsoft.com/office/officeart/2005/8/layout/hierarchy5"/>
    <dgm:cxn modelId="{86437537-CDB7-4BAA-9013-4A97730066CA}" type="presParOf" srcId="{6CA2896D-ADDC-404A-A70C-4C5087E0C2FD}" destId="{16CD8E48-7DE3-4DC5-A558-A8574FAB2920}" srcOrd="0" destOrd="0" presId="urn:microsoft.com/office/officeart/2005/8/layout/hierarchy5"/>
    <dgm:cxn modelId="{40CE6C6C-B2C4-42A3-B436-E7BCBDE66930}" type="presParOf" srcId="{6CA2896D-ADDC-404A-A70C-4C5087E0C2FD}" destId="{AEE7F9CC-F89B-44C7-9FCC-7D2DDAF048E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E1C826-CF44-4991-8F6E-E831FF312CC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9CEE11-87CC-45B8-A68D-12C1A6A234E0}">
      <dgm:prSet/>
      <dgm:spPr/>
      <dgm:t>
        <a:bodyPr/>
        <a:lstStyle/>
        <a:p>
          <a:r>
            <a:rPr lang="en-US" dirty="0"/>
            <a:t>Has an invoice been paid against the PO?</a:t>
          </a:r>
        </a:p>
      </dgm:t>
    </dgm:pt>
    <dgm:pt modelId="{F31F1BBC-D810-415E-9FA4-1AB3537AF547}" type="parTrans" cxnId="{3AD04C0D-B226-4DF1-B4D8-8DD62794EEE7}">
      <dgm:prSet/>
      <dgm:spPr/>
      <dgm:t>
        <a:bodyPr/>
        <a:lstStyle/>
        <a:p>
          <a:endParaRPr lang="en-US"/>
        </a:p>
      </dgm:t>
    </dgm:pt>
    <dgm:pt modelId="{A2885E48-21C0-4692-B8DB-0548D68A68DC}" type="sibTrans" cxnId="{3AD04C0D-B226-4DF1-B4D8-8DD62794EEE7}">
      <dgm:prSet/>
      <dgm:spPr/>
      <dgm:t>
        <a:bodyPr/>
        <a:lstStyle/>
        <a:p>
          <a:endParaRPr lang="en-US"/>
        </a:p>
      </dgm:t>
    </dgm:pt>
    <dgm:pt modelId="{D5A7DCAC-6F7A-4050-8279-1898C0D7429F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Yes, Contact Accounts Payable to cancel.</a:t>
          </a:r>
        </a:p>
      </dgm:t>
    </dgm:pt>
    <dgm:pt modelId="{B507AB70-B3BA-4480-95F5-8ADD4BEFCD37}" type="parTrans" cxnId="{67251A56-71A1-4784-85AE-69E6391B7003}">
      <dgm:prSet/>
      <dgm:spPr/>
      <dgm:t>
        <a:bodyPr/>
        <a:lstStyle/>
        <a:p>
          <a:endParaRPr lang="en-US"/>
        </a:p>
      </dgm:t>
    </dgm:pt>
    <dgm:pt modelId="{6FDC8F48-9CE3-41A7-839F-D654E04C965A}" type="sibTrans" cxnId="{67251A56-71A1-4784-85AE-69E6391B7003}">
      <dgm:prSet/>
      <dgm:spPr/>
      <dgm:t>
        <a:bodyPr/>
        <a:lstStyle/>
        <a:p>
          <a:endParaRPr lang="en-US"/>
        </a:p>
      </dgm:t>
    </dgm:pt>
    <dgm:pt modelId="{3F8E7324-7ABB-4896-B22B-10D371EB7220}">
      <dgm:prSet/>
      <dgm:spPr/>
      <dgm:t>
        <a:bodyPr/>
        <a:lstStyle/>
        <a:p>
          <a:r>
            <a:rPr lang="en-US" dirty="0"/>
            <a:t>No</a:t>
          </a:r>
        </a:p>
      </dgm:t>
    </dgm:pt>
    <dgm:pt modelId="{7518D121-2AEC-4DAD-815C-CA5737860241}" type="parTrans" cxnId="{0ABE0571-9D21-479D-BF25-921C9303F4CF}">
      <dgm:prSet/>
      <dgm:spPr/>
      <dgm:t>
        <a:bodyPr/>
        <a:lstStyle/>
        <a:p>
          <a:endParaRPr lang="en-US"/>
        </a:p>
      </dgm:t>
    </dgm:pt>
    <dgm:pt modelId="{7F19D5A2-090F-48D9-8536-A56BF4A79D09}" type="sibTrans" cxnId="{0ABE0571-9D21-479D-BF25-921C9303F4CF}">
      <dgm:prSet/>
      <dgm:spPr/>
      <dgm:t>
        <a:bodyPr/>
        <a:lstStyle/>
        <a:p>
          <a:endParaRPr lang="en-US"/>
        </a:p>
      </dgm:t>
    </dgm:pt>
    <dgm:pt modelId="{A2AA88D0-61D6-4044-9600-544517027855}">
      <dgm:prSet/>
      <dgm:spPr/>
      <dgm:t>
        <a:bodyPr/>
        <a:lstStyle/>
        <a:p>
          <a:r>
            <a:rPr lang="en-US" dirty="0"/>
            <a:t>Has the PO been approved by all approvers?</a:t>
          </a:r>
        </a:p>
      </dgm:t>
    </dgm:pt>
    <dgm:pt modelId="{1F2E64E0-30DC-4081-854F-0699AE1C83F6}" type="parTrans" cxnId="{D69FEFF1-EA0D-4B81-B6F9-193D9911B029}">
      <dgm:prSet/>
      <dgm:spPr/>
      <dgm:t>
        <a:bodyPr/>
        <a:lstStyle/>
        <a:p>
          <a:endParaRPr lang="en-US"/>
        </a:p>
      </dgm:t>
    </dgm:pt>
    <dgm:pt modelId="{80387E01-BC6A-4794-88B4-8CA7D303785E}" type="sibTrans" cxnId="{D69FEFF1-EA0D-4B81-B6F9-193D9911B029}">
      <dgm:prSet/>
      <dgm:spPr/>
      <dgm:t>
        <a:bodyPr/>
        <a:lstStyle/>
        <a:p>
          <a:endParaRPr lang="en-US"/>
        </a:p>
      </dgm:t>
    </dgm:pt>
    <dgm:pt modelId="{41864460-53EC-4C5D-91F6-55A822ECE091}">
      <dgm:prSet/>
      <dgm:spPr/>
      <dgm:t>
        <a:bodyPr/>
        <a:lstStyle/>
        <a:p>
          <a:r>
            <a:rPr lang="en-US" dirty="0"/>
            <a:t>No, Contact next approver to deny PO back to you or you can deny in Banner Screen: FOADOCU</a:t>
          </a:r>
        </a:p>
      </dgm:t>
    </dgm:pt>
    <dgm:pt modelId="{3D8046BA-9A82-42EC-99E8-6A6AC6B4F0AB}" type="parTrans" cxnId="{F2F0D226-A45A-45D5-B5D8-8F1C86C5CB23}">
      <dgm:prSet/>
      <dgm:spPr/>
      <dgm:t>
        <a:bodyPr/>
        <a:lstStyle/>
        <a:p>
          <a:endParaRPr lang="en-US"/>
        </a:p>
      </dgm:t>
    </dgm:pt>
    <dgm:pt modelId="{F9F6ADC5-DB72-49B8-976C-B5A6C39AD31F}" type="sibTrans" cxnId="{F2F0D226-A45A-45D5-B5D8-8F1C86C5CB23}">
      <dgm:prSet/>
      <dgm:spPr/>
      <dgm:t>
        <a:bodyPr/>
        <a:lstStyle/>
        <a:p>
          <a:endParaRPr lang="en-US"/>
        </a:p>
      </dgm:t>
    </dgm:pt>
    <dgm:pt modelId="{6D5D893B-3682-4A6B-8A12-1B39325FD157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Yes, Cancel PO using Banner Screen: FPAPDEL</a:t>
          </a:r>
        </a:p>
      </dgm:t>
    </dgm:pt>
    <dgm:pt modelId="{3D1B2AD4-2ABB-49B3-9D5A-B01DCFCEF1B3}" type="parTrans" cxnId="{4D5685EC-6E22-4043-9B51-4B2FD3648470}">
      <dgm:prSet/>
      <dgm:spPr/>
      <dgm:t>
        <a:bodyPr/>
        <a:lstStyle/>
        <a:p>
          <a:endParaRPr lang="en-US"/>
        </a:p>
      </dgm:t>
    </dgm:pt>
    <dgm:pt modelId="{44B6C5D9-7907-4157-BD42-5B420554A526}" type="sibTrans" cxnId="{4D5685EC-6E22-4043-9B51-4B2FD3648470}">
      <dgm:prSet/>
      <dgm:spPr/>
      <dgm:t>
        <a:bodyPr/>
        <a:lstStyle/>
        <a:p>
          <a:endParaRPr lang="en-US"/>
        </a:p>
      </dgm:t>
    </dgm:pt>
    <dgm:pt modelId="{BE6F1803-65A2-429C-ACC0-FCAD30B871E2}" type="pres">
      <dgm:prSet presAssocID="{81E1C826-CF44-4991-8F6E-E831FF312C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B6ABAA-A06A-4520-B2C3-70616DB54728}" type="pres">
      <dgm:prSet presAssocID="{C09CEE11-87CC-45B8-A68D-12C1A6A234E0}" presName="hierRoot1" presStyleCnt="0">
        <dgm:presLayoutVars>
          <dgm:hierBranch val="init"/>
        </dgm:presLayoutVars>
      </dgm:prSet>
      <dgm:spPr/>
    </dgm:pt>
    <dgm:pt modelId="{082A8B83-49E5-4675-A611-EFC7222560B7}" type="pres">
      <dgm:prSet presAssocID="{C09CEE11-87CC-45B8-A68D-12C1A6A234E0}" presName="rootComposite1" presStyleCnt="0"/>
      <dgm:spPr/>
    </dgm:pt>
    <dgm:pt modelId="{40D00454-81DA-4795-B9CD-D91D4BBEE376}" type="pres">
      <dgm:prSet presAssocID="{C09CEE11-87CC-45B8-A68D-12C1A6A234E0}" presName="rootText1" presStyleLbl="node0" presStyleIdx="0" presStyleCnt="1">
        <dgm:presLayoutVars>
          <dgm:chPref val="3"/>
        </dgm:presLayoutVars>
      </dgm:prSet>
      <dgm:spPr/>
    </dgm:pt>
    <dgm:pt modelId="{162E22D1-2C0C-4CC4-84BA-56A4DF2DE658}" type="pres">
      <dgm:prSet presAssocID="{C09CEE11-87CC-45B8-A68D-12C1A6A234E0}" presName="rootConnector1" presStyleLbl="node1" presStyleIdx="0" presStyleCnt="0"/>
      <dgm:spPr/>
    </dgm:pt>
    <dgm:pt modelId="{2BA9DE3E-BAAC-4139-958C-19AD07EE3406}" type="pres">
      <dgm:prSet presAssocID="{C09CEE11-87CC-45B8-A68D-12C1A6A234E0}" presName="hierChild2" presStyleCnt="0"/>
      <dgm:spPr/>
    </dgm:pt>
    <dgm:pt modelId="{50608746-5A6B-4BD5-BE92-01DFFDBC1DC0}" type="pres">
      <dgm:prSet presAssocID="{B507AB70-B3BA-4480-95F5-8ADD4BEFCD37}" presName="Name64" presStyleLbl="parChTrans1D2" presStyleIdx="0" presStyleCnt="2"/>
      <dgm:spPr/>
    </dgm:pt>
    <dgm:pt modelId="{751DFEAC-54A9-468A-AF3B-0896199319A6}" type="pres">
      <dgm:prSet presAssocID="{D5A7DCAC-6F7A-4050-8279-1898C0D7429F}" presName="hierRoot2" presStyleCnt="0">
        <dgm:presLayoutVars>
          <dgm:hierBranch val="init"/>
        </dgm:presLayoutVars>
      </dgm:prSet>
      <dgm:spPr/>
    </dgm:pt>
    <dgm:pt modelId="{E26D3FB5-2180-437F-8540-FEF45134CBF8}" type="pres">
      <dgm:prSet presAssocID="{D5A7DCAC-6F7A-4050-8279-1898C0D7429F}" presName="rootComposite" presStyleCnt="0"/>
      <dgm:spPr/>
    </dgm:pt>
    <dgm:pt modelId="{539060C7-48E4-4D2C-AC3F-A010D179BBBD}" type="pres">
      <dgm:prSet presAssocID="{D5A7DCAC-6F7A-4050-8279-1898C0D7429F}" presName="rootText" presStyleLbl="node2" presStyleIdx="0" presStyleCnt="2">
        <dgm:presLayoutVars>
          <dgm:chPref val="3"/>
        </dgm:presLayoutVars>
      </dgm:prSet>
      <dgm:spPr/>
    </dgm:pt>
    <dgm:pt modelId="{CDFE7545-AA67-4065-9940-EF353A4DD6F0}" type="pres">
      <dgm:prSet presAssocID="{D5A7DCAC-6F7A-4050-8279-1898C0D7429F}" presName="rootConnector" presStyleLbl="node2" presStyleIdx="0" presStyleCnt="2"/>
      <dgm:spPr/>
    </dgm:pt>
    <dgm:pt modelId="{2A075790-28C7-431F-9C3D-D81A6E842C5A}" type="pres">
      <dgm:prSet presAssocID="{D5A7DCAC-6F7A-4050-8279-1898C0D7429F}" presName="hierChild4" presStyleCnt="0"/>
      <dgm:spPr/>
    </dgm:pt>
    <dgm:pt modelId="{838424DF-EF49-4581-9F1F-D818D37B519E}" type="pres">
      <dgm:prSet presAssocID="{D5A7DCAC-6F7A-4050-8279-1898C0D7429F}" presName="hierChild5" presStyleCnt="0"/>
      <dgm:spPr/>
    </dgm:pt>
    <dgm:pt modelId="{9832D8CC-7E67-4AB1-98E0-68C33FAC2969}" type="pres">
      <dgm:prSet presAssocID="{7518D121-2AEC-4DAD-815C-CA5737860241}" presName="Name64" presStyleLbl="parChTrans1D2" presStyleIdx="1" presStyleCnt="2"/>
      <dgm:spPr/>
    </dgm:pt>
    <dgm:pt modelId="{B816A0DF-5ABD-4EDC-9017-91FBF3F0E90B}" type="pres">
      <dgm:prSet presAssocID="{3F8E7324-7ABB-4896-B22B-10D371EB7220}" presName="hierRoot2" presStyleCnt="0">
        <dgm:presLayoutVars>
          <dgm:hierBranch val="init"/>
        </dgm:presLayoutVars>
      </dgm:prSet>
      <dgm:spPr/>
    </dgm:pt>
    <dgm:pt modelId="{053151DB-18C8-41CF-86EA-FB34153E7FC9}" type="pres">
      <dgm:prSet presAssocID="{3F8E7324-7ABB-4896-B22B-10D371EB7220}" presName="rootComposite" presStyleCnt="0"/>
      <dgm:spPr/>
    </dgm:pt>
    <dgm:pt modelId="{D23BDEE9-DF96-4325-B581-9BAB6B1ED950}" type="pres">
      <dgm:prSet presAssocID="{3F8E7324-7ABB-4896-B22B-10D371EB7220}" presName="rootText" presStyleLbl="node2" presStyleIdx="1" presStyleCnt="2">
        <dgm:presLayoutVars>
          <dgm:chPref val="3"/>
        </dgm:presLayoutVars>
      </dgm:prSet>
      <dgm:spPr/>
    </dgm:pt>
    <dgm:pt modelId="{14F05E1F-4CAF-441A-AA6D-4C0BAE98857A}" type="pres">
      <dgm:prSet presAssocID="{3F8E7324-7ABB-4896-B22B-10D371EB7220}" presName="rootConnector" presStyleLbl="node2" presStyleIdx="1" presStyleCnt="2"/>
      <dgm:spPr/>
    </dgm:pt>
    <dgm:pt modelId="{C3470A21-2EF6-4D48-AB86-B91B80DE8558}" type="pres">
      <dgm:prSet presAssocID="{3F8E7324-7ABB-4896-B22B-10D371EB7220}" presName="hierChild4" presStyleCnt="0"/>
      <dgm:spPr/>
    </dgm:pt>
    <dgm:pt modelId="{2DBFC924-B3F4-47BE-B5AB-35B9E6BFC29F}" type="pres">
      <dgm:prSet presAssocID="{1F2E64E0-30DC-4081-854F-0699AE1C83F6}" presName="Name64" presStyleLbl="parChTrans1D3" presStyleIdx="0" presStyleCnt="1"/>
      <dgm:spPr/>
    </dgm:pt>
    <dgm:pt modelId="{AB64884E-7706-4A61-87B0-D83D069D4E83}" type="pres">
      <dgm:prSet presAssocID="{A2AA88D0-61D6-4044-9600-544517027855}" presName="hierRoot2" presStyleCnt="0">
        <dgm:presLayoutVars>
          <dgm:hierBranch val="init"/>
        </dgm:presLayoutVars>
      </dgm:prSet>
      <dgm:spPr/>
    </dgm:pt>
    <dgm:pt modelId="{98BA64AB-FE5D-4C96-A3E7-4067F631EDD0}" type="pres">
      <dgm:prSet presAssocID="{A2AA88D0-61D6-4044-9600-544517027855}" presName="rootComposite" presStyleCnt="0"/>
      <dgm:spPr/>
    </dgm:pt>
    <dgm:pt modelId="{AA924E78-89DE-471A-825E-27DA81DD0033}" type="pres">
      <dgm:prSet presAssocID="{A2AA88D0-61D6-4044-9600-544517027855}" presName="rootText" presStyleLbl="node3" presStyleIdx="0" presStyleCnt="1">
        <dgm:presLayoutVars>
          <dgm:chPref val="3"/>
        </dgm:presLayoutVars>
      </dgm:prSet>
      <dgm:spPr/>
    </dgm:pt>
    <dgm:pt modelId="{E1D3ACA3-0F34-4436-8D32-A81BF3391627}" type="pres">
      <dgm:prSet presAssocID="{A2AA88D0-61D6-4044-9600-544517027855}" presName="rootConnector" presStyleLbl="node3" presStyleIdx="0" presStyleCnt="1"/>
      <dgm:spPr/>
    </dgm:pt>
    <dgm:pt modelId="{A6C2AEA2-A873-4E36-8E54-F0EF2D5E9758}" type="pres">
      <dgm:prSet presAssocID="{A2AA88D0-61D6-4044-9600-544517027855}" presName="hierChild4" presStyleCnt="0"/>
      <dgm:spPr/>
    </dgm:pt>
    <dgm:pt modelId="{6820D000-84C1-4573-8CEF-D50E64C475B7}" type="pres">
      <dgm:prSet presAssocID="{3D8046BA-9A82-42EC-99E8-6A6AC6B4F0AB}" presName="Name64" presStyleLbl="parChTrans1D4" presStyleIdx="0" presStyleCnt="2"/>
      <dgm:spPr/>
    </dgm:pt>
    <dgm:pt modelId="{8372ADE7-65EB-4A3C-B280-0720BEF9DA9C}" type="pres">
      <dgm:prSet presAssocID="{41864460-53EC-4C5D-91F6-55A822ECE091}" presName="hierRoot2" presStyleCnt="0">
        <dgm:presLayoutVars>
          <dgm:hierBranch val="init"/>
        </dgm:presLayoutVars>
      </dgm:prSet>
      <dgm:spPr/>
    </dgm:pt>
    <dgm:pt modelId="{1E2B664D-91EB-4C23-BE55-05CEB6870E0F}" type="pres">
      <dgm:prSet presAssocID="{41864460-53EC-4C5D-91F6-55A822ECE091}" presName="rootComposite" presStyleCnt="0"/>
      <dgm:spPr/>
    </dgm:pt>
    <dgm:pt modelId="{A975ADC1-B805-4B27-9AA9-C6CA93A6B3FF}" type="pres">
      <dgm:prSet presAssocID="{41864460-53EC-4C5D-91F6-55A822ECE091}" presName="rootText" presStyleLbl="node4" presStyleIdx="0" presStyleCnt="2">
        <dgm:presLayoutVars>
          <dgm:chPref val="3"/>
        </dgm:presLayoutVars>
      </dgm:prSet>
      <dgm:spPr/>
    </dgm:pt>
    <dgm:pt modelId="{CB2B3D66-D3AF-4242-9619-6506FDE579D2}" type="pres">
      <dgm:prSet presAssocID="{41864460-53EC-4C5D-91F6-55A822ECE091}" presName="rootConnector" presStyleLbl="node4" presStyleIdx="0" presStyleCnt="2"/>
      <dgm:spPr/>
    </dgm:pt>
    <dgm:pt modelId="{DA630D57-7911-4D91-9A29-A6A83EBC5C02}" type="pres">
      <dgm:prSet presAssocID="{41864460-53EC-4C5D-91F6-55A822ECE091}" presName="hierChild4" presStyleCnt="0"/>
      <dgm:spPr/>
    </dgm:pt>
    <dgm:pt modelId="{3680A017-06B6-4B61-8B3E-CAA68F54C1D6}" type="pres">
      <dgm:prSet presAssocID="{41864460-53EC-4C5D-91F6-55A822ECE091}" presName="hierChild5" presStyleCnt="0"/>
      <dgm:spPr/>
    </dgm:pt>
    <dgm:pt modelId="{01A7D651-1D75-462F-91AA-795D4CEBDB08}" type="pres">
      <dgm:prSet presAssocID="{3D1B2AD4-2ABB-49B3-9D5A-B01DCFCEF1B3}" presName="Name64" presStyleLbl="parChTrans1D4" presStyleIdx="1" presStyleCnt="2"/>
      <dgm:spPr/>
    </dgm:pt>
    <dgm:pt modelId="{74E0234F-BD2E-4BE9-B346-5D058463A39F}" type="pres">
      <dgm:prSet presAssocID="{6D5D893B-3682-4A6B-8A12-1B39325FD157}" presName="hierRoot2" presStyleCnt="0">
        <dgm:presLayoutVars>
          <dgm:hierBranch val="init"/>
        </dgm:presLayoutVars>
      </dgm:prSet>
      <dgm:spPr/>
    </dgm:pt>
    <dgm:pt modelId="{91EEF2A5-DCE9-432C-B2A6-BBA9516187EA}" type="pres">
      <dgm:prSet presAssocID="{6D5D893B-3682-4A6B-8A12-1B39325FD157}" presName="rootComposite" presStyleCnt="0"/>
      <dgm:spPr/>
    </dgm:pt>
    <dgm:pt modelId="{DA49FC26-5763-486E-9310-B8810F482B53}" type="pres">
      <dgm:prSet presAssocID="{6D5D893B-3682-4A6B-8A12-1B39325FD157}" presName="rootText" presStyleLbl="node4" presStyleIdx="1" presStyleCnt="2">
        <dgm:presLayoutVars>
          <dgm:chPref val="3"/>
        </dgm:presLayoutVars>
      </dgm:prSet>
      <dgm:spPr/>
    </dgm:pt>
    <dgm:pt modelId="{99D5CD62-18EF-48F5-AD4D-EC0433035868}" type="pres">
      <dgm:prSet presAssocID="{6D5D893B-3682-4A6B-8A12-1B39325FD157}" presName="rootConnector" presStyleLbl="node4" presStyleIdx="1" presStyleCnt="2"/>
      <dgm:spPr/>
    </dgm:pt>
    <dgm:pt modelId="{D2F75571-ED68-4D57-A0B4-6A3231AB9CCB}" type="pres">
      <dgm:prSet presAssocID="{6D5D893B-3682-4A6B-8A12-1B39325FD157}" presName="hierChild4" presStyleCnt="0"/>
      <dgm:spPr/>
    </dgm:pt>
    <dgm:pt modelId="{B7EA5099-0E7E-451E-9F84-7272748644DF}" type="pres">
      <dgm:prSet presAssocID="{6D5D893B-3682-4A6B-8A12-1B39325FD157}" presName="hierChild5" presStyleCnt="0"/>
      <dgm:spPr/>
    </dgm:pt>
    <dgm:pt modelId="{D2BE8BEF-BA2F-4111-8364-042FD45D846D}" type="pres">
      <dgm:prSet presAssocID="{A2AA88D0-61D6-4044-9600-544517027855}" presName="hierChild5" presStyleCnt="0"/>
      <dgm:spPr/>
    </dgm:pt>
    <dgm:pt modelId="{3D98025A-9AC0-4B77-AF84-433EFDFF9B64}" type="pres">
      <dgm:prSet presAssocID="{3F8E7324-7ABB-4896-B22B-10D371EB7220}" presName="hierChild5" presStyleCnt="0"/>
      <dgm:spPr/>
    </dgm:pt>
    <dgm:pt modelId="{02E0BD61-D756-4DA5-BCFF-F38F18489638}" type="pres">
      <dgm:prSet presAssocID="{C09CEE11-87CC-45B8-A68D-12C1A6A234E0}" presName="hierChild3" presStyleCnt="0"/>
      <dgm:spPr/>
    </dgm:pt>
  </dgm:ptLst>
  <dgm:cxnLst>
    <dgm:cxn modelId="{3AD04C0D-B226-4DF1-B4D8-8DD62794EEE7}" srcId="{81E1C826-CF44-4991-8F6E-E831FF312CCB}" destId="{C09CEE11-87CC-45B8-A68D-12C1A6A234E0}" srcOrd="0" destOrd="0" parTransId="{F31F1BBC-D810-415E-9FA4-1AB3537AF547}" sibTransId="{A2885E48-21C0-4692-B8DB-0548D68A68DC}"/>
    <dgm:cxn modelId="{1975C30F-3BA4-45FF-BD1E-E872CA82D67F}" type="presOf" srcId="{C09CEE11-87CC-45B8-A68D-12C1A6A234E0}" destId="{40D00454-81DA-4795-B9CD-D91D4BBEE376}" srcOrd="0" destOrd="0" presId="urn:microsoft.com/office/officeart/2009/3/layout/HorizontalOrganizationChart"/>
    <dgm:cxn modelId="{761BE025-0470-45DA-B68F-07F0A90FBA67}" type="presOf" srcId="{7518D121-2AEC-4DAD-815C-CA5737860241}" destId="{9832D8CC-7E67-4AB1-98E0-68C33FAC2969}" srcOrd="0" destOrd="0" presId="urn:microsoft.com/office/officeart/2009/3/layout/HorizontalOrganizationChart"/>
    <dgm:cxn modelId="{F2F0D226-A45A-45D5-B5D8-8F1C86C5CB23}" srcId="{A2AA88D0-61D6-4044-9600-544517027855}" destId="{41864460-53EC-4C5D-91F6-55A822ECE091}" srcOrd="0" destOrd="0" parTransId="{3D8046BA-9A82-42EC-99E8-6A6AC6B4F0AB}" sibTransId="{F9F6ADC5-DB72-49B8-976C-B5A6C39AD31F}"/>
    <dgm:cxn modelId="{EFF3A43E-074E-45FE-B728-D9C9959EAF56}" type="presOf" srcId="{3D1B2AD4-2ABB-49B3-9D5A-B01DCFCEF1B3}" destId="{01A7D651-1D75-462F-91AA-795D4CEBDB08}" srcOrd="0" destOrd="0" presId="urn:microsoft.com/office/officeart/2009/3/layout/HorizontalOrganizationChart"/>
    <dgm:cxn modelId="{D74FCD5F-AAD0-45EA-A511-05B77A977F9F}" type="presOf" srcId="{41864460-53EC-4C5D-91F6-55A822ECE091}" destId="{A975ADC1-B805-4B27-9AA9-C6CA93A6B3FF}" srcOrd="0" destOrd="0" presId="urn:microsoft.com/office/officeart/2009/3/layout/HorizontalOrganizationChart"/>
    <dgm:cxn modelId="{D39B9369-0223-44F8-A34A-AF78CF6A65E2}" type="presOf" srcId="{3F8E7324-7ABB-4896-B22B-10D371EB7220}" destId="{14F05E1F-4CAF-441A-AA6D-4C0BAE98857A}" srcOrd="1" destOrd="0" presId="urn:microsoft.com/office/officeart/2009/3/layout/HorizontalOrganizationChart"/>
    <dgm:cxn modelId="{9F936F4A-F698-49D3-A6D4-FD67806369D8}" type="presOf" srcId="{A2AA88D0-61D6-4044-9600-544517027855}" destId="{AA924E78-89DE-471A-825E-27DA81DD0033}" srcOrd="0" destOrd="0" presId="urn:microsoft.com/office/officeart/2009/3/layout/HorizontalOrganizationChart"/>
    <dgm:cxn modelId="{78F31A6B-E733-464A-A461-AC63717BCC03}" type="presOf" srcId="{3D8046BA-9A82-42EC-99E8-6A6AC6B4F0AB}" destId="{6820D000-84C1-4573-8CEF-D50E64C475B7}" srcOrd="0" destOrd="0" presId="urn:microsoft.com/office/officeart/2009/3/layout/HorizontalOrganizationChart"/>
    <dgm:cxn modelId="{0ABE0571-9D21-479D-BF25-921C9303F4CF}" srcId="{C09CEE11-87CC-45B8-A68D-12C1A6A234E0}" destId="{3F8E7324-7ABB-4896-B22B-10D371EB7220}" srcOrd="1" destOrd="0" parTransId="{7518D121-2AEC-4DAD-815C-CA5737860241}" sibTransId="{7F19D5A2-090F-48D9-8536-A56BF4A79D09}"/>
    <dgm:cxn modelId="{D9346751-703E-47FB-9647-A27D71DAF4B4}" type="presOf" srcId="{41864460-53EC-4C5D-91F6-55A822ECE091}" destId="{CB2B3D66-D3AF-4242-9619-6506FDE579D2}" srcOrd="1" destOrd="0" presId="urn:microsoft.com/office/officeart/2009/3/layout/HorizontalOrganizationChart"/>
    <dgm:cxn modelId="{40D97551-C4F1-4592-93BB-CB20814685AA}" type="presOf" srcId="{6D5D893B-3682-4A6B-8A12-1B39325FD157}" destId="{DA49FC26-5763-486E-9310-B8810F482B53}" srcOrd="0" destOrd="0" presId="urn:microsoft.com/office/officeart/2009/3/layout/HorizontalOrganizationChart"/>
    <dgm:cxn modelId="{67251A56-71A1-4784-85AE-69E6391B7003}" srcId="{C09CEE11-87CC-45B8-A68D-12C1A6A234E0}" destId="{D5A7DCAC-6F7A-4050-8279-1898C0D7429F}" srcOrd="0" destOrd="0" parTransId="{B507AB70-B3BA-4480-95F5-8ADD4BEFCD37}" sibTransId="{6FDC8F48-9CE3-41A7-839F-D654E04C965A}"/>
    <dgm:cxn modelId="{443DC896-8948-4242-B2B9-E28DFDB52206}" type="presOf" srcId="{81E1C826-CF44-4991-8F6E-E831FF312CCB}" destId="{BE6F1803-65A2-429C-ACC0-FCAD30B871E2}" srcOrd="0" destOrd="0" presId="urn:microsoft.com/office/officeart/2009/3/layout/HorizontalOrganizationChart"/>
    <dgm:cxn modelId="{24C2EF9D-13EA-4CDB-B9AB-C94FE81AB684}" type="presOf" srcId="{1F2E64E0-30DC-4081-854F-0699AE1C83F6}" destId="{2DBFC924-B3F4-47BE-B5AB-35B9E6BFC29F}" srcOrd="0" destOrd="0" presId="urn:microsoft.com/office/officeart/2009/3/layout/HorizontalOrganizationChart"/>
    <dgm:cxn modelId="{79BF2DA1-9C85-4A64-A76F-DB0F35C39EA4}" type="presOf" srcId="{D5A7DCAC-6F7A-4050-8279-1898C0D7429F}" destId="{CDFE7545-AA67-4065-9940-EF353A4DD6F0}" srcOrd="1" destOrd="0" presId="urn:microsoft.com/office/officeart/2009/3/layout/HorizontalOrganizationChart"/>
    <dgm:cxn modelId="{98CB10B9-0EC2-44FC-BAE8-0A953DE04894}" type="presOf" srcId="{A2AA88D0-61D6-4044-9600-544517027855}" destId="{E1D3ACA3-0F34-4436-8D32-A81BF3391627}" srcOrd="1" destOrd="0" presId="urn:microsoft.com/office/officeart/2009/3/layout/HorizontalOrganizationChart"/>
    <dgm:cxn modelId="{9FC70CC3-828A-4849-9F1E-01830520B09D}" type="presOf" srcId="{C09CEE11-87CC-45B8-A68D-12C1A6A234E0}" destId="{162E22D1-2C0C-4CC4-84BA-56A4DF2DE658}" srcOrd="1" destOrd="0" presId="urn:microsoft.com/office/officeart/2009/3/layout/HorizontalOrganizationChart"/>
    <dgm:cxn modelId="{CFCEBDD2-1747-4194-97FE-8CED74DDDCE4}" type="presOf" srcId="{B507AB70-B3BA-4480-95F5-8ADD4BEFCD37}" destId="{50608746-5A6B-4BD5-BE92-01DFFDBC1DC0}" srcOrd="0" destOrd="0" presId="urn:microsoft.com/office/officeart/2009/3/layout/HorizontalOrganizationChart"/>
    <dgm:cxn modelId="{2CFF19D8-8E63-48A4-9D1C-CA5B35071A23}" type="presOf" srcId="{D5A7DCAC-6F7A-4050-8279-1898C0D7429F}" destId="{539060C7-48E4-4D2C-AC3F-A010D179BBBD}" srcOrd="0" destOrd="0" presId="urn:microsoft.com/office/officeart/2009/3/layout/HorizontalOrganizationChart"/>
    <dgm:cxn modelId="{35583DE8-EB3A-4A11-A396-E2F33888D038}" type="presOf" srcId="{3F8E7324-7ABB-4896-B22B-10D371EB7220}" destId="{D23BDEE9-DF96-4325-B581-9BAB6B1ED950}" srcOrd="0" destOrd="0" presId="urn:microsoft.com/office/officeart/2009/3/layout/HorizontalOrganizationChart"/>
    <dgm:cxn modelId="{4D5685EC-6E22-4043-9B51-4B2FD3648470}" srcId="{A2AA88D0-61D6-4044-9600-544517027855}" destId="{6D5D893B-3682-4A6B-8A12-1B39325FD157}" srcOrd="1" destOrd="0" parTransId="{3D1B2AD4-2ABB-49B3-9D5A-B01DCFCEF1B3}" sibTransId="{44B6C5D9-7907-4157-BD42-5B420554A526}"/>
    <dgm:cxn modelId="{D69FEFF1-EA0D-4B81-B6F9-193D9911B029}" srcId="{3F8E7324-7ABB-4896-B22B-10D371EB7220}" destId="{A2AA88D0-61D6-4044-9600-544517027855}" srcOrd="0" destOrd="0" parTransId="{1F2E64E0-30DC-4081-854F-0699AE1C83F6}" sibTransId="{80387E01-BC6A-4794-88B4-8CA7D303785E}"/>
    <dgm:cxn modelId="{7FA91AFA-2465-4813-97F1-EECBFA57B27B}" type="presOf" srcId="{6D5D893B-3682-4A6B-8A12-1B39325FD157}" destId="{99D5CD62-18EF-48F5-AD4D-EC0433035868}" srcOrd="1" destOrd="0" presId="urn:microsoft.com/office/officeart/2009/3/layout/HorizontalOrganizationChart"/>
    <dgm:cxn modelId="{C0F40F26-5FAA-4A0A-B219-7BF84C389521}" type="presParOf" srcId="{BE6F1803-65A2-429C-ACC0-FCAD30B871E2}" destId="{39B6ABAA-A06A-4520-B2C3-70616DB54728}" srcOrd="0" destOrd="0" presId="urn:microsoft.com/office/officeart/2009/3/layout/HorizontalOrganizationChart"/>
    <dgm:cxn modelId="{351BD5A2-2F8C-4F4D-8C28-6EDDE19C9E92}" type="presParOf" srcId="{39B6ABAA-A06A-4520-B2C3-70616DB54728}" destId="{082A8B83-49E5-4675-A611-EFC7222560B7}" srcOrd="0" destOrd="0" presId="urn:microsoft.com/office/officeart/2009/3/layout/HorizontalOrganizationChart"/>
    <dgm:cxn modelId="{AA1905D5-03FD-46A1-BCA0-41FD2B8CBE57}" type="presParOf" srcId="{082A8B83-49E5-4675-A611-EFC7222560B7}" destId="{40D00454-81DA-4795-B9CD-D91D4BBEE376}" srcOrd="0" destOrd="0" presId="urn:microsoft.com/office/officeart/2009/3/layout/HorizontalOrganizationChart"/>
    <dgm:cxn modelId="{4DCC46AB-737C-4D9E-9E07-1B883CCEE99F}" type="presParOf" srcId="{082A8B83-49E5-4675-A611-EFC7222560B7}" destId="{162E22D1-2C0C-4CC4-84BA-56A4DF2DE658}" srcOrd="1" destOrd="0" presId="urn:microsoft.com/office/officeart/2009/3/layout/HorizontalOrganizationChart"/>
    <dgm:cxn modelId="{9AEBEA63-9D46-4014-AA8D-763A6B6675C1}" type="presParOf" srcId="{39B6ABAA-A06A-4520-B2C3-70616DB54728}" destId="{2BA9DE3E-BAAC-4139-958C-19AD07EE3406}" srcOrd="1" destOrd="0" presId="urn:microsoft.com/office/officeart/2009/3/layout/HorizontalOrganizationChart"/>
    <dgm:cxn modelId="{E4212EE6-4E83-47F3-B59B-E2166E2687EF}" type="presParOf" srcId="{2BA9DE3E-BAAC-4139-958C-19AD07EE3406}" destId="{50608746-5A6B-4BD5-BE92-01DFFDBC1DC0}" srcOrd="0" destOrd="0" presId="urn:microsoft.com/office/officeart/2009/3/layout/HorizontalOrganizationChart"/>
    <dgm:cxn modelId="{6BA70C77-0731-4A37-B1BB-A3F243E6A016}" type="presParOf" srcId="{2BA9DE3E-BAAC-4139-958C-19AD07EE3406}" destId="{751DFEAC-54A9-468A-AF3B-0896199319A6}" srcOrd="1" destOrd="0" presId="urn:microsoft.com/office/officeart/2009/3/layout/HorizontalOrganizationChart"/>
    <dgm:cxn modelId="{5CF3F8FB-8F79-45BE-81D4-54ED6EC4BE76}" type="presParOf" srcId="{751DFEAC-54A9-468A-AF3B-0896199319A6}" destId="{E26D3FB5-2180-437F-8540-FEF45134CBF8}" srcOrd="0" destOrd="0" presId="urn:microsoft.com/office/officeart/2009/3/layout/HorizontalOrganizationChart"/>
    <dgm:cxn modelId="{A2DBA4C5-1F9F-4E7A-87A2-CE4E248A6867}" type="presParOf" srcId="{E26D3FB5-2180-437F-8540-FEF45134CBF8}" destId="{539060C7-48E4-4D2C-AC3F-A010D179BBBD}" srcOrd="0" destOrd="0" presId="urn:microsoft.com/office/officeart/2009/3/layout/HorizontalOrganizationChart"/>
    <dgm:cxn modelId="{999CA05B-E065-470D-8C6E-437705F382EA}" type="presParOf" srcId="{E26D3FB5-2180-437F-8540-FEF45134CBF8}" destId="{CDFE7545-AA67-4065-9940-EF353A4DD6F0}" srcOrd="1" destOrd="0" presId="urn:microsoft.com/office/officeart/2009/3/layout/HorizontalOrganizationChart"/>
    <dgm:cxn modelId="{73FF1773-FBAA-4E03-8587-61C7D359117A}" type="presParOf" srcId="{751DFEAC-54A9-468A-AF3B-0896199319A6}" destId="{2A075790-28C7-431F-9C3D-D81A6E842C5A}" srcOrd="1" destOrd="0" presId="urn:microsoft.com/office/officeart/2009/3/layout/HorizontalOrganizationChart"/>
    <dgm:cxn modelId="{7E6078F2-4F07-4E87-AF76-D84D43DD8298}" type="presParOf" srcId="{751DFEAC-54A9-468A-AF3B-0896199319A6}" destId="{838424DF-EF49-4581-9F1F-D818D37B519E}" srcOrd="2" destOrd="0" presId="urn:microsoft.com/office/officeart/2009/3/layout/HorizontalOrganizationChart"/>
    <dgm:cxn modelId="{8A2B67D1-5338-4535-A470-6A400D74C54D}" type="presParOf" srcId="{2BA9DE3E-BAAC-4139-958C-19AD07EE3406}" destId="{9832D8CC-7E67-4AB1-98E0-68C33FAC2969}" srcOrd="2" destOrd="0" presId="urn:microsoft.com/office/officeart/2009/3/layout/HorizontalOrganizationChart"/>
    <dgm:cxn modelId="{4A094C00-A075-4947-B0F5-40C562803E3E}" type="presParOf" srcId="{2BA9DE3E-BAAC-4139-958C-19AD07EE3406}" destId="{B816A0DF-5ABD-4EDC-9017-91FBF3F0E90B}" srcOrd="3" destOrd="0" presId="urn:microsoft.com/office/officeart/2009/3/layout/HorizontalOrganizationChart"/>
    <dgm:cxn modelId="{14E0B7BD-6C6A-4970-BF4D-571E6045FB92}" type="presParOf" srcId="{B816A0DF-5ABD-4EDC-9017-91FBF3F0E90B}" destId="{053151DB-18C8-41CF-86EA-FB34153E7FC9}" srcOrd="0" destOrd="0" presId="urn:microsoft.com/office/officeart/2009/3/layout/HorizontalOrganizationChart"/>
    <dgm:cxn modelId="{B5149D78-CA1E-486A-8C52-29E0F0F48907}" type="presParOf" srcId="{053151DB-18C8-41CF-86EA-FB34153E7FC9}" destId="{D23BDEE9-DF96-4325-B581-9BAB6B1ED950}" srcOrd="0" destOrd="0" presId="urn:microsoft.com/office/officeart/2009/3/layout/HorizontalOrganizationChart"/>
    <dgm:cxn modelId="{56DEC099-746B-46C6-9B37-523A2082B158}" type="presParOf" srcId="{053151DB-18C8-41CF-86EA-FB34153E7FC9}" destId="{14F05E1F-4CAF-441A-AA6D-4C0BAE98857A}" srcOrd="1" destOrd="0" presId="urn:microsoft.com/office/officeart/2009/3/layout/HorizontalOrganizationChart"/>
    <dgm:cxn modelId="{5D332F50-8387-41A4-8ACC-8608B422744E}" type="presParOf" srcId="{B816A0DF-5ABD-4EDC-9017-91FBF3F0E90B}" destId="{C3470A21-2EF6-4D48-AB86-B91B80DE8558}" srcOrd="1" destOrd="0" presId="urn:microsoft.com/office/officeart/2009/3/layout/HorizontalOrganizationChart"/>
    <dgm:cxn modelId="{0EA25344-F169-47A6-A842-A10E34B0A364}" type="presParOf" srcId="{C3470A21-2EF6-4D48-AB86-B91B80DE8558}" destId="{2DBFC924-B3F4-47BE-B5AB-35B9E6BFC29F}" srcOrd="0" destOrd="0" presId="urn:microsoft.com/office/officeart/2009/3/layout/HorizontalOrganizationChart"/>
    <dgm:cxn modelId="{C5DFAA29-166F-4A82-9B5A-14B9465D1664}" type="presParOf" srcId="{C3470A21-2EF6-4D48-AB86-B91B80DE8558}" destId="{AB64884E-7706-4A61-87B0-D83D069D4E83}" srcOrd="1" destOrd="0" presId="urn:microsoft.com/office/officeart/2009/3/layout/HorizontalOrganizationChart"/>
    <dgm:cxn modelId="{50B37C8A-672C-4377-8AA7-5CD9AD2F4D9B}" type="presParOf" srcId="{AB64884E-7706-4A61-87B0-D83D069D4E83}" destId="{98BA64AB-FE5D-4C96-A3E7-4067F631EDD0}" srcOrd="0" destOrd="0" presId="urn:microsoft.com/office/officeart/2009/3/layout/HorizontalOrganizationChart"/>
    <dgm:cxn modelId="{D73B841C-1BA4-4324-868F-324BE9B0EE9A}" type="presParOf" srcId="{98BA64AB-FE5D-4C96-A3E7-4067F631EDD0}" destId="{AA924E78-89DE-471A-825E-27DA81DD0033}" srcOrd="0" destOrd="0" presId="urn:microsoft.com/office/officeart/2009/3/layout/HorizontalOrganizationChart"/>
    <dgm:cxn modelId="{54D7B959-98D9-4A5E-B798-215A532FC978}" type="presParOf" srcId="{98BA64AB-FE5D-4C96-A3E7-4067F631EDD0}" destId="{E1D3ACA3-0F34-4436-8D32-A81BF3391627}" srcOrd="1" destOrd="0" presId="urn:microsoft.com/office/officeart/2009/3/layout/HorizontalOrganizationChart"/>
    <dgm:cxn modelId="{0DE1F0FD-BFA5-425A-A288-3D1AEFA003D3}" type="presParOf" srcId="{AB64884E-7706-4A61-87B0-D83D069D4E83}" destId="{A6C2AEA2-A873-4E36-8E54-F0EF2D5E9758}" srcOrd="1" destOrd="0" presId="urn:microsoft.com/office/officeart/2009/3/layout/HorizontalOrganizationChart"/>
    <dgm:cxn modelId="{A85C8E99-EDA7-4193-B4E0-728F21021940}" type="presParOf" srcId="{A6C2AEA2-A873-4E36-8E54-F0EF2D5E9758}" destId="{6820D000-84C1-4573-8CEF-D50E64C475B7}" srcOrd="0" destOrd="0" presId="urn:microsoft.com/office/officeart/2009/3/layout/HorizontalOrganizationChart"/>
    <dgm:cxn modelId="{BC7C2521-8A76-4E83-8B17-C8FDF46FD619}" type="presParOf" srcId="{A6C2AEA2-A873-4E36-8E54-F0EF2D5E9758}" destId="{8372ADE7-65EB-4A3C-B280-0720BEF9DA9C}" srcOrd="1" destOrd="0" presId="urn:microsoft.com/office/officeart/2009/3/layout/HorizontalOrganizationChart"/>
    <dgm:cxn modelId="{611532BE-9027-41A0-8773-1D0D97D498CC}" type="presParOf" srcId="{8372ADE7-65EB-4A3C-B280-0720BEF9DA9C}" destId="{1E2B664D-91EB-4C23-BE55-05CEB6870E0F}" srcOrd="0" destOrd="0" presId="urn:microsoft.com/office/officeart/2009/3/layout/HorizontalOrganizationChart"/>
    <dgm:cxn modelId="{291B28AB-9CDE-49FC-9A59-2EE9BF142AF9}" type="presParOf" srcId="{1E2B664D-91EB-4C23-BE55-05CEB6870E0F}" destId="{A975ADC1-B805-4B27-9AA9-C6CA93A6B3FF}" srcOrd="0" destOrd="0" presId="urn:microsoft.com/office/officeart/2009/3/layout/HorizontalOrganizationChart"/>
    <dgm:cxn modelId="{F03D43AE-92A1-41AE-B9E3-87E498E6EB24}" type="presParOf" srcId="{1E2B664D-91EB-4C23-BE55-05CEB6870E0F}" destId="{CB2B3D66-D3AF-4242-9619-6506FDE579D2}" srcOrd="1" destOrd="0" presId="urn:microsoft.com/office/officeart/2009/3/layout/HorizontalOrganizationChart"/>
    <dgm:cxn modelId="{F7F3C11D-8B20-4D24-8638-3C39EFF76924}" type="presParOf" srcId="{8372ADE7-65EB-4A3C-B280-0720BEF9DA9C}" destId="{DA630D57-7911-4D91-9A29-A6A83EBC5C02}" srcOrd="1" destOrd="0" presId="urn:microsoft.com/office/officeart/2009/3/layout/HorizontalOrganizationChart"/>
    <dgm:cxn modelId="{10E39B05-C2CD-49B5-9E12-F30A8A55F202}" type="presParOf" srcId="{8372ADE7-65EB-4A3C-B280-0720BEF9DA9C}" destId="{3680A017-06B6-4B61-8B3E-CAA68F54C1D6}" srcOrd="2" destOrd="0" presId="urn:microsoft.com/office/officeart/2009/3/layout/HorizontalOrganizationChart"/>
    <dgm:cxn modelId="{C7ADDCA8-14B8-4FE9-8B5B-396720356C60}" type="presParOf" srcId="{A6C2AEA2-A873-4E36-8E54-F0EF2D5E9758}" destId="{01A7D651-1D75-462F-91AA-795D4CEBDB08}" srcOrd="2" destOrd="0" presId="urn:microsoft.com/office/officeart/2009/3/layout/HorizontalOrganizationChart"/>
    <dgm:cxn modelId="{13E7EB9C-9630-4D52-9023-8FE03F55AAD1}" type="presParOf" srcId="{A6C2AEA2-A873-4E36-8E54-F0EF2D5E9758}" destId="{74E0234F-BD2E-4BE9-B346-5D058463A39F}" srcOrd="3" destOrd="0" presId="urn:microsoft.com/office/officeart/2009/3/layout/HorizontalOrganizationChart"/>
    <dgm:cxn modelId="{629646ED-4C55-47A3-91D8-E5614FE40F04}" type="presParOf" srcId="{74E0234F-BD2E-4BE9-B346-5D058463A39F}" destId="{91EEF2A5-DCE9-432C-B2A6-BBA9516187EA}" srcOrd="0" destOrd="0" presId="urn:microsoft.com/office/officeart/2009/3/layout/HorizontalOrganizationChart"/>
    <dgm:cxn modelId="{8D6BB37B-64C4-47D2-A718-EB8A1AB8B13A}" type="presParOf" srcId="{91EEF2A5-DCE9-432C-B2A6-BBA9516187EA}" destId="{DA49FC26-5763-486E-9310-B8810F482B53}" srcOrd="0" destOrd="0" presId="urn:microsoft.com/office/officeart/2009/3/layout/HorizontalOrganizationChart"/>
    <dgm:cxn modelId="{460659B2-63DC-41FA-A61B-D65F9D863D6D}" type="presParOf" srcId="{91EEF2A5-DCE9-432C-B2A6-BBA9516187EA}" destId="{99D5CD62-18EF-48F5-AD4D-EC0433035868}" srcOrd="1" destOrd="0" presId="urn:microsoft.com/office/officeart/2009/3/layout/HorizontalOrganizationChart"/>
    <dgm:cxn modelId="{179AE152-EC59-4BFB-B79E-58B435162171}" type="presParOf" srcId="{74E0234F-BD2E-4BE9-B346-5D058463A39F}" destId="{D2F75571-ED68-4D57-A0B4-6A3231AB9CCB}" srcOrd="1" destOrd="0" presId="urn:microsoft.com/office/officeart/2009/3/layout/HorizontalOrganizationChart"/>
    <dgm:cxn modelId="{27FDC9ED-6703-4F01-BFB5-7879FB938E96}" type="presParOf" srcId="{74E0234F-BD2E-4BE9-B346-5D058463A39F}" destId="{B7EA5099-0E7E-451E-9F84-7272748644DF}" srcOrd="2" destOrd="0" presId="urn:microsoft.com/office/officeart/2009/3/layout/HorizontalOrganizationChart"/>
    <dgm:cxn modelId="{8F8285EE-BABA-44F5-BB58-BF0B616509C7}" type="presParOf" srcId="{AB64884E-7706-4A61-87B0-D83D069D4E83}" destId="{D2BE8BEF-BA2F-4111-8364-042FD45D846D}" srcOrd="2" destOrd="0" presId="urn:microsoft.com/office/officeart/2009/3/layout/HorizontalOrganizationChart"/>
    <dgm:cxn modelId="{B03DEDF9-5287-48B4-A614-91C45C791813}" type="presParOf" srcId="{B816A0DF-5ABD-4EDC-9017-91FBF3F0E90B}" destId="{3D98025A-9AC0-4B77-AF84-433EFDFF9B64}" srcOrd="2" destOrd="0" presId="urn:microsoft.com/office/officeart/2009/3/layout/HorizontalOrganizationChart"/>
    <dgm:cxn modelId="{05D8DDC8-F22F-453B-9B9E-41F8DF660524}" type="presParOf" srcId="{39B6ABAA-A06A-4520-B2C3-70616DB54728}" destId="{02E0BD61-D756-4DA5-BCFF-F38F1848963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5FF37-E3A9-49E4-8AD8-6A1B8C7FA472}">
      <dsp:nvSpPr>
        <dsp:cNvPr id="0" name=""/>
        <dsp:cNvSpPr/>
      </dsp:nvSpPr>
      <dsp:spPr>
        <a:xfrm>
          <a:off x="2356071" y="1178877"/>
          <a:ext cx="5114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456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>
                <a:lumMod val="85000"/>
              </a:schemeClr>
            </a:solidFill>
          </a:endParaRPr>
        </a:p>
      </dsp:txBody>
      <dsp:txXfrm>
        <a:off x="2598248" y="1221887"/>
        <a:ext cx="27102" cy="5420"/>
      </dsp:txXfrm>
    </dsp:sp>
    <dsp:sp modelId="{1DAE9C31-C790-4D46-B307-7E6826CE7270}">
      <dsp:nvSpPr>
        <dsp:cNvPr id="0" name=""/>
        <dsp:cNvSpPr/>
      </dsp:nvSpPr>
      <dsp:spPr>
        <a:xfrm>
          <a:off x="1103" y="517567"/>
          <a:ext cx="2356767" cy="141406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End User / Department initiates Purchase Request in Banner</a:t>
          </a:r>
        </a:p>
      </dsp:txBody>
      <dsp:txXfrm>
        <a:off x="1103" y="517567"/>
        <a:ext cx="2356767" cy="1414060"/>
      </dsp:txXfrm>
    </dsp:sp>
    <dsp:sp modelId="{AD36D2C5-C0AC-4533-964D-EC4E33184483}">
      <dsp:nvSpPr>
        <dsp:cNvPr id="0" name=""/>
        <dsp:cNvSpPr/>
      </dsp:nvSpPr>
      <dsp:spPr>
        <a:xfrm>
          <a:off x="1179487" y="1929828"/>
          <a:ext cx="2898824" cy="511456"/>
        </a:xfrm>
        <a:custGeom>
          <a:avLst/>
          <a:gdLst/>
          <a:ahLst/>
          <a:cxnLst/>
          <a:rect l="0" t="0" r="0" b="0"/>
          <a:pathLst>
            <a:path>
              <a:moveTo>
                <a:pt x="2898824" y="0"/>
              </a:moveTo>
              <a:lnTo>
                <a:pt x="2898824" y="272828"/>
              </a:lnTo>
              <a:lnTo>
                <a:pt x="0" y="272828"/>
              </a:lnTo>
              <a:lnTo>
                <a:pt x="0" y="511456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312364"/>
              <a:satOff val="-7168"/>
              <a:lumOff val="17915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>
                <a:lumMod val="85000"/>
              </a:schemeClr>
            </a:solidFill>
          </a:endParaRPr>
        </a:p>
      </dsp:txBody>
      <dsp:txXfrm>
        <a:off x="2555173" y="2182846"/>
        <a:ext cx="147453" cy="5420"/>
      </dsp:txXfrm>
    </dsp:sp>
    <dsp:sp modelId="{06216B5E-3C8F-43E4-98E0-AF3D5849BFCD}">
      <dsp:nvSpPr>
        <dsp:cNvPr id="0" name=""/>
        <dsp:cNvSpPr/>
      </dsp:nvSpPr>
      <dsp:spPr>
        <a:xfrm>
          <a:off x="2899928" y="517567"/>
          <a:ext cx="2356767" cy="141406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Appropriate Approvals are Obtained &amp; Purchase Order is finalized.</a:t>
          </a:r>
        </a:p>
      </dsp:txBody>
      <dsp:txXfrm>
        <a:off x="2899928" y="517567"/>
        <a:ext cx="2356767" cy="1414060"/>
      </dsp:txXfrm>
    </dsp:sp>
    <dsp:sp modelId="{45B96161-D210-46C3-A995-85A1E5891BEE}">
      <dsp:nvSpPr>
        <dsp:cNvPr id="0" name=""/>
        <dsp:cNvSpPr/>
      </dsp:nvSpPr>
      <dsp:spPr>
        <a:xfrm>
          <a:off x="2356071" y="3134995"/>
          <a:ext cx="5114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456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624728"/>
              <a:satOff val="-14336"/>
              <a:lumOff val="35829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>
                <a:lumMod val="85000"/>
              </a:schemeClr>
            </a:solidFill>
          </a:endParaRPr>
        </a:p>
      </dsp:txBody>
      <dsp:txXfrm>
        <a:off x="2598248" y="3178004"/>
        <a:ext cx="27102" cy="5420"/>
      </dsp:txXfrm>
    </dsp:sp>
    <dsp:sp modelId="{BB4E41DE-E8FE-4912-BAD1-A76B05B44B4A}">
      <dsp:nvSpPr>
        <dsp:cNvPr id="0" name=""/>
        <dsp:cNvSpPr/>
      </dsp:nvSpPr>
      <dsp:spPr>
        <a:xfrm>
          <a:off x="1103" y="2473684"/>
          <a:ext cx="2356767" cy="141406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Step 3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Vendor is contacted to order supplies and is supplied the approved PO #.</a:t>
          </a:r>
        </a:p>
      </dsp:txBody>
      <dsp:txXfrm>
        <a:off x="1103" y="2473684"/>
        <a:ext cx="2356767" cy="1414060"/>
      </dsp:txXfrm>
    </dsp:sp>
    <dsp:sp modelId="{30FE8FF4-A7CA-4C0E-B601-6CA46E9491ED}">
      <dsp:nvSpPr>
        <dsp:cNvPr id="0" name=""/>
        <dsp:cNvSpPr/>
      </dsp:nvSpPr>
      <dsp:spPr>
        <a:xfrm>
          <a:off x="2899928" y="2473684"/>
          <a:ext cx="2356767" cy="141406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Step 4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End User/Department acts as receiving department &amp; verifies delivered goods.</a:t>
          </a:r>
        </a:p>
      </dsp:txBody>
      <dsp:txXfrm>
        <a:off x="2899928" y="2473684"/>
        <a:ext cx="2356767" cy="1414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5FF37-E3A9-49E4-8AD8-6A1B8C7FA472}">
      <dsp:nvSpPr>
        <dsp:cNvPr id="0" name=""/>
        <dsp:cNvSpPr/>
      </dsp:nvSpPr>
      <dsp:spPr>
        <a:xfrm>
          <a:off x="2356336" y="1179833"/>
          <a:ext cx="5109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927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>
                <a:lumMod val="85000"/>
              </a:schemeClr>
            </a:solidFill>
          </a:endParaRPr>
        </a:p>
      </dsp:txBody>
      <dsp:txXfrm>
        <a:off x="2598261" y="1222842"/>
        <a:ext cx="27076" cy="5420"/>
      </dsp:txXfrm>
    </dsp:sp>
    <dsp:sp modelId="{1DAE9C31-C790-4D46-B307-7E6826CE7270}">
      <dsp:nvSpPr>
        <dsp:cNvPr id="0" name=""/>
        <dsp:cNvSpPr/>
      </dsp:nvSpPr>
      <dsp:spPr>
        <a:xfrm>
          <a:off x="3670" y="519213"/>
          <a:ext cx="2354466" cy="141267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Invoice is sent to Accounts Payable for processing and AP will contact the end user to confirm the purchase.</a:t>
          </a:r>
        </a:p>
      </dsp:txBody>
      <dsp:txXfrm>
        <a:off x="3670" y="519213"/>
        <a:ext cx="2354466" cy="1412679"/>
      </dsp:txXfrm>
    </dsp:sp>
    <dsp:sp modelId="{AD36D2C5-C0AC-4533-964D-EC4E33184483}">
      <dsp:nvSpPr>
        <dsp:cNvPr id="0" name=""/>
        <dsp:cNvSpPr/>
      </dsp:nvSpPr>
      <dsp:spPr>
        <a:xfrm>
          <a:off x="1180903" y="1930092"/>
          <a:ext cx="2895993" cy="510927"/>
        </a:xfrm>
        <a:custGeom>
          <a:avLst/>
          <a:gdLst/>
          <a:ahLst/>
          <a:cxnLst/>
          <a:rect l="0" t="0" r="0" b="0"/>
          <a:pathLst>
            <a:path>
              <a:moveTo>
                <a:pt x="2895993" y="0"/>
              </a:moveTo>
              <a:lnTo>
                <a:pt x="2895993" y="272563"/>
              </a:lnTo>
              <a:lnTo>
                <a:pt x="0" y="272563"/>
              </a:lnTo>
              <a:lnTo>
                <a:pt x="0" y="510927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312364"/>
              <a:satOff val="-7168"/>
              <a:lumOff val="17915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>
                <a:lumMod val="85000"/>
              </a:schemeClr>
            </a:solidFill>
          </a:endParaRPr>
        </a:p>
      </dsp:txBody>
      <dsp:txXfrm>
        <a:off x="2555245" y="2182846"/>
        <a:ext cx="147309" cy="5420"/>
      </dsp:txXfrm>
    </dsp:sp>
    <dsp:sp modelId="{06216B5E-3C8F-43E4-98E0-AF3D5849BFCD}">
      <dsp:nvSpPr>
        <dsp:cNvPr id="0" name=""/>
        <dsp:cNvSpPr/>
      </dsp:nvSpPr>
      <dsp:spPr>
        <a:xfrm>
          <a:off x="2899663" y="519213"/>
          <a:ext cx="2354466" cy="141267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Accounts Payable submits request for payment of invoice county for processing.</a:t>
          </a:r>
        </a:p>
      </dsp:txBody>
      <dsp:txXfrm>
        <a:off x="2899663" y="519213"/>
        <a:ext cx="2354466" cy="1412679"/>
      </dsp:txXfrm>
    </dsp:sp>
    <dsp:sp modelId="{45B96161-D210-46C3-A995-85A1E5891BEE}">
      <dsp:nvSpPr>
        <dsp:cNvPr id="0" name=""/>
        <dsp:cNvSpPr/>
      </dsp:nvSpPr>
      <dsp:spPr>
        <a:xfrm>
          <a:off x="2356336" y="3134039"/>
          <a:ext cx="5109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927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624728"/>
              <a:satOff val="-14336"/>
              <a:lumOff val="35829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>
                <a:lumMod val="85000"/>
              </a:schemeClr>
            </a:solidFill>
          </a:endParaRPr>
        </a:p>
      </dsp:txBody>
      <dsp:txXfrm>
        <a:off x="2598261" y="3177049"/>
        <a:ext cx="27076" cy="5420"/>
      </dsp:txXfrm>
    </dsp:sp>
    <dsp:sp modelId="{BB4E41DE-E8FE-4912-BAD1-A76B05B44B4A}">
      <dsp:nvSpPr>
        <dsp:cNvPr id="0" name=""/>
        <dsp:cNvSpPr/>
      </dsp:nvSpPr>
      <dsp:spPr>
        <a:xfrm>
          <a:off x="3670" y="2473420"/>
          <a:ext cx="2354466" cy="141267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County audits A/P batches &amp; generates vendor checks.</a:t>
          </a:r>
        </a:p>
      </dsp:txBody>
      <dsp:txXfrm>
        <a:off x="3670" y="2473420"/>
        <a:ext cx="2354466" cy="1412679"/>
      </dsp:txXfrm>
    </dsp:sp>
    <dsp:sp modelId="{30FE8FF4-A7CA-4C0E-B601-6CA46E9491ED}">
      <dsp:nvSpPr>
        <dsp:cNvPr id="0" name=""/>
        <dsp:cNvSpPr/>
      </dsp:nvSpPr>
      <dsp:spPr>
        <a:xfrm>
          <a:off x="2899663" y="2473420"/>
          <a:ext cx="2354466" cy="141267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8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Checks are sent to the mailing instructions on the PO to pay vendor.</a:t>
          </a:r>
        </a:p>
      </dsp:txBody>
      <dsp:txXfrm>
        <a:off x="2899663" y="2473420"/>
        <a:ext cx="2354466" cy="1412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5B699-3F36-4AC3-802D-D40F0356336D}">
      <dsp:nvSpPr>
        <dsp:cNvPr id="0" name=""/>
        <dsp:cNvSpPr/>
      </dsp:nvSpPr>
      <dsp:spPr>
        <a:xfrm>
          <a:off x="6757541" y="2423386"/>
          <a:ext cx="397371" cy="427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685" y="0"/>
              </a:lnTo>
              <a:lnTo>
                <a:pt x="198685" y="427173"/>
              </a:lnTo>
              <a:lnTo>
                <a:pt x="397371" y="4271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889B9-51B7-4A56-9B20-C21CE0A61B17}">
      <dsp:nvSpPr>
        <dsp:cNvPr id="0" name=""/>
        <dsp:cNvSpPr/>
      </dsp:nvSpPr>
      <dsp:spPr>
        <a:xfrm>
          <a:off x="6757541" y="1996213"/>
          <a:ext cx="397371" cy="427173"/>
        </a:xfrm>
        <a:custGeom>
          <a:avLst/>
          <a:gdLst/>
          <a:ahLst/>
          <a:cxnLst/>
          <a:rect l="0" t="0" r="0" b="0"/>
          <a:pathLst>
            <a:path>
              <a:moveTo>
                <a:pt x="0" y="427173"/>
              </a:moveTo>
              <a:lnTo>
                <a:pt x="198685" y="427173"/>
              </a:lnTo>
              <a:lnTo>
                <a:pt x="198685" y="0"/>
              </a:lnTo>
              <a:lnTo>
                <a:pt x="39737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9239E-3983-4CBC-95CB-D2D447CF3797}">
      <dsp:nvSpPr>
        <dsp:cNvPr id="0" name=""/>
        <dsp:cNvSpPr/>
      </dsp:nvSpPr>
      <dsp:spPr>
        <a:xfrm>
          <a:off x="4373314" y="2377666"/>
          <a:ext cx="3973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2652E-F7CA-444E-BA7A-6338015C05CF}">
      <dsp:nvSpPr>
        <dsp:cNvPr id="0" name=""/>
        <dsp:cNvSpPr/>
      </dsp:nvSpPr>
      <dsp:spPr>
        <a:xfrm>
          <a:off x="1989087" y="1996213"/>
          <a:ext cx="397371" cy="427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685" y="0"/>
              </a:lnTo>
              <a:lnTo>
                <a:pt x="198685" y="427173"/>
              </a:lnTo>
              <a:lnTo>
                <a:pt x="397371" y="427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04F3A-7465-440D-B00D-06295FFA2CE0}">
      <dsp:nvSpPr>
        <dsp:cNvPr id="0" name=""/>
        <dsp:cNvSpPr/>
      </dsp:nvSpPr>
      <dsp:spPr>
        <a:xfrm>
          <a:off x="1989087" y="1569039"/>
          <a:ext cx="397371" cy="427173"/>
        </a:xfrm>
        <a:custGeom>
          <a:avLst/>
          <a:gdLst/>
          <a:ahLst/>
          <a:cxnLst/>
          <a:rect l="0" t="0" r="0" b="0"/>
          <a:pathLst>
            <a:path>
              <a:moveTo>
                <a:pt x="0" y="427173"/>
              </a:moveTo>
              <a:lnTo>
                <a:pt x="198685" y="427173"/>
              </a:lnTo>
              <a:lnTo>
                <a:pt x="198685" y="0"/>
              </a:lnTo>
              <a:lnTo>
                <a:pt x="3973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16E3A-7E0A-4973-B98F-959CDC315763}">
      <dsp:nvSpPr>
        <dsp:cNvPr id="0" name=""/>
        <dsp:cNvSpPr/>
      </dsp:nvSpPr>
      <dsp:spPr>
        <a:xfrm>
          <a:off x="2232" y="1693217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Can you see, touch or hold the item being purchased?</a:t>
          </a:r>
        </a:p>
      </dsp:txBody>
      <dsp:txXfrm>
        <a:off x="2232" y="1693217"/>
        <a:ext cx="1986855" cy="605990"/>
      </dsp:txXfrm>
    </dsp:sp>
    <dsp:sp modelId="{7A7B8A9A-B3BC-482A-ACE1-BB1C428F003B}">
      <dsp:nvSpPr>
        <dsp:cNvPr id="0" name=""/>
        <dsp:cNvSpPr/>
      </dsp:nvSpPr>
      <dsp:spPr>
        <a:xfrm>
          <a:off x="2386458" y="1266043"/>
          <a:ext cx="1986855" cy="60599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No, It is a probably a service provided &amp; non-taxable</a:t>
          </a:r>
        </a:p>
      </dsp:txBody>
      <dsp:txXfrm>
        <a:off x="2386458" y="1266043"/>
        <a:ext cx="1986855" cy="605990"/>
      </dsp:txXfrm>
    </dsp:sp>
    <dsp:sp modelId="{4416B720-A4B9-4686-B116-ADBC228563A5}">
      <dsp:nvSpPr>
        <dsp:cNvPr id="0" name=""/>
        <dsp:cNvSpPr/>
      </dsp:nvSpPr>
      <dsp:spPr>
        <a:xfrm>
          <a:off x="2386458" y="2120391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Yes</a:t>
          </a:r>
        </a:p>
      </dsp:txBody>
      <dsp:txXfrm>
        <a:off x="2386458" y="2120391"/>
        <a:ext cx="1986855" cy="605990"/>
      </dsp:txXfrm>
    </dsp:sp>
    <dsp:sp modelId="{8D5C55FB-9306-44D0-B45F-8D0ED250367F}">
      <dsp:nvSpPr>
        <dsp:cNvPr id="0" name=""/>
        <dsp:cNvSpPr/>
      </dsp:nvSpPr>
      <dsp:spPr>
        <a:xfrm>
          <a:off x="4770685" y="2120391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Can you eat or drink the item?</a:t>
          </a:r>
        </a:p>
      </dsp:txBody>
      <dsp:txXfrm>
        <a:off x="4770685" y="2120391"/>
        <a:ext cx="1986855" cy="605990"/>
      </dsp:txXfrm>
    </dsp:sp>
    <dsp:sp modelId="{B5D6C2FB-8901-43A3-816D-4A1CC1A92516}">
      <dsp:nvSpPr>
        <dsp:cNvPr id="0" name=""/>
        <dsp:cNvSpPr/>
      </dsp:nvSpPr>
      <dsp:spPr>
        <a:xfrm>
          <a:off x="7154912" y="1693217"/>
          <a:ext cx="1986855" cy="60599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No, then it is taxable.</a:t>
          </a:r>
        </a:p>
      </dsp:txBody>
      <dsp:txXfrm>
        <a:off x="7154912" y="1693217"/>
        <a:ext cx="1986855" cy="605990"/>
      </dsp:txXfrm>
    </dsp:sp>
    <dsp:sp modelId="{8C567546-5078-4E3D-ADBD-02836981867B}">
      <dsp:nvSpPr>
        <dsp:cNvPr id="0" name=""/>
        <dsp:cNvSpPr/>
      </dsp:nvSpPr>
      <dsp:spPr>
        <a:xfrm>
          <a:off x="7154912" y="2547565"/>
          <a:ext cx="1986855" cy="60599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Yes, the item is  non-taxable.</a:t>
          </a:r>
        </a:p>
      </dsp:txBody>
      <dsp:txXfrm>
        <a:off x="7154912" y="2547565"/>
        <a:ext cx="1986855" cy="605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9D42B-CBCD-4731-9824-3DDC3098C649}">
      <dsp:nvSpPr>
        <dsp:cNvPr id="0" name=""/>
        <dsp:cNvSpPr/>
      </dsp:nvSpPr>
      <dsp:spPr>
        <a:xfrm>
          <a:off x="4373314" y="3018427"/>
          <a:ext cx="3973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D40B3-2718-404A-841E-989F0B5975A2}">
      <dsp:nvSpPr>
        <dsp:cNvPr id="0" name=""/>
        <dsp:cNvSpPr/>
      </dsp:nvSpPr>
      <dsp:spPr>
        <a:xfrm>
          <a:off x="1989087" y="3018427"/>
          <a:ext cx="3973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D8446-6446-42E5-A0CF-29B5B64480C2}">
      <dsp:nvSpPr>
        <dsp:cNvPr id="0" name=""/>
        <dsp:cNvSpPr/>
      </dsp:nvSpPr>
      <dsp:spPr>
        <a:xfrm>
          <a:off x="6757541" y="2164080"/>
          <a:ext cx="3973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11E27-BA5B-4506-B6D7-3898733E28A5}">
      <dsp:nvSpPr>
        <dsp:cNvPr id="0" name=""/>
        <dsp:cNvSpPr/>
      </dsp:nvSpPr>
      <dsp:spPr>
        <a:xfrm>
          <a:off x="4373314" y="2164080"/>
          <a:ext cx="3973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3B3CB-1C9B-4CF4-BE9E-2311DF724566}">
      <dsp:nvSpPr>
        <dsp:cNvPr id="0" name=""/>
        <dsp:cNvSpPr/>
      </dsp:nvSpPr>
      <dsp:spPr>
        <a:xfrm>
          <a:off x="1989087" y="2164080"/>
          <a:ext cx="3973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824E9-61EE-49DC-83AB-FBBC371B97DF}">
      <dsp:nvSpPr>
        <dsp:cNvPr id="0" name=""/>
        <dsp:cNvSpPr/>
      </dsp:nvSpPr>
      <dsp:spPr>
        <a:xfrm>
          <a:off x="6757541" y="1309732"/>
          <a:ext cx="3973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A32E2-9625-4919-9C59-6D85A509DD58}">
      <dsp:nvSpPr>
        <dsp:cNvPr id="0" name=""/>
        <dsp:cNvSpPr/>
      </dsp:nvSpPr>
      <dsp:spPr>
        <a:xfrm>
          <a:off x="4373314" y="1309732"/>
          <a:ext cx="3973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732B3-116A-4EB2-AEA2-0BBECA0CC6AE}">
      <dsp:nvSpPr>
        <dsp:cNvPr id="0" name=""/>
        <dsp:cNvSpPr/>
      </dsp:nvSpPr>
      <dsp:spPr>
        <a:xfrm>
          <a:off x="1989087" y="1309732"/>
          <a:ext cx="3973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00454-81DA-4795-B9CD-D91D4BBEE376}">
      <dsp:nvSpPr>
        <dsp:cNvPr id="0" name=""/>
        <dsp:cNvSpPr/>
      </dsp:nvSpPr>
      <dsp:spPr>
        <a:xfrm>
          <a:off x="2232" y="1052456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Shelf</a:t>
          </a:r>
        </a:p>
      </dsp:txBody>
      <dsp:txXfrm>
        <a:off x="2232" y="1052456"/>
        <a:ext cx="1986855" cy="605990"/>
      </dsp:txXfrm>
    </dsp:sp>
    <dsp:sp modelId="{B7010862-7A2F-4DD2-9A16-96D9620C0BA2}">
      <dsp:nvSpPr>
        <dsp:cNvPr id="0" name=""/>
        <dsp:cNvSpPr/>
      </dsp:nvSpPr>
      <dsp:spPr>
        <a:xfrm>
          <a:off x="2386458" y="1052456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 can hold the item.</a:t>
          </a:r>
        </a:p>
      </dsp:txBody>
      <dsp:txXfrm>
        <a:off x="2386458" y="1052456"/>
        <a:ext cx="1986855" cy="605990"/>
      </dsp:txXfrm>
    </dsp:sp>
    <dsp:sp modelId="{ABA76147-E8CA-4E55-9E8D-FD8B18B3C8B4}">
      <dsp:nvSpPr>
        <dsp:cNvPr id="0" name=""/>
        <dsp:cNvSpPr/>
      </dsp:nvSpPr>
      <dsp:spPr>
        <a:xfrm>
          <a:off x="4770685" y="1052456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 do not eat the item.</a:t>
          </a:r>
        </a:p>
      </dsp:txBody>
      <dsp:txXfrm>
        <a:off x="4770685" y="1052456"/>
        <a:ext cx="1986855" cy="605990"/>
      </dsp:txXfrm>
    </dsp:sp>
    <dsp:sp modelId="{536967F6-C9EF-4D92-AB10-DD52FE0DE38E}">
      <dsp:nvSpPr>
        <dsp:cNvPr id="0" name=""/>
        <dsp:cNvSpPr/>
      </dsp:nvSpPr>
      <dsp:spPr>
        <a:xfrm>
          <a:off x="7154912" y="1052456"/>
          <a:ext cx="1986855" cy="60599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Item is taxable</a:t>
          </a:r>
        </a:p>
      </dsp:txBody>
      <dsp:txXfrm>
        <a:off x="7154912" y="1052456"/>
        <a:ext cx="1986855" cy="605990"/>
      </dsp:txXfrm>
    </dsp:sp>
    <dsp:sp modelId="{13C040CE-4585-41E6-A280-1EE6D1BD55AE}">
      <dsp:nvSpPr>
        <dsp:cNvPr id="0" name=""/>
        <dsp:cNvSpPr/>
      </dsp:nvSpPr>
      <dsp:spPr>
        <a:xfrm>
          <a:off x="2232" y="1906804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Soda</a:t>
          </a:r>
        </a:p>
      </dsp:txBody>
      <dsp:txXfrm>
        <a:off x="2232" y="1906804"/>
        <a:ext cx="1986855" cy="605990"/>
      </dsp:txXfrm>
    </dsp:sp>
    <dsp:sp modelId="{FC3BC518-1AFE-4EA2-90C5-25D419B5F5EA}">
      <dsp:nvSpPr>
        <dsp:cNvPr id="0" name=""/>
        <dsp:cNvSpPr/>
      </dsp:nvSpPr>
      <dsp:spPr>
        <a:xfrm>
          <a:off x="2386458" y="1906804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 can hold the item.</a:t>
          </a:r>
        </a:p>
      </dsp:txBody>
      <dsp:txXfrm>
        <a:off x="2386458" y="1906804"/>
        <a:ext cx="1986855" cy="605990"/>
      </dsp:txXfrm>
    </dsp:sp>
    <dsp:sp modelId="{698C7C9C-E1FC-4EF7-8E98-D9DE8D023A5A}">
      <dsp:nvSpPr>
        <dsp:cNvPr id="0" name=""/>
        <dsp:cNvSpPr/>
      </dsp:nvSpPr>
      <dsp:spPr>
        <a:xfrm>
          <a:off x="4770685" y="1906804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 can drink the item.</a:t>
          </a:r>
        </a:p>
      </dsp:txBody>
      <dsp:txXfrm>
        <a:off x="4770685" y="1906804"/>
        <a:ext cx="1986855" cy="605990"/>
      </dsp:txXfrm>
    </dsp:sp>
    <dsp:sp modelId="{6F339581-8851-4B40-9196-81ACAF550875}">
      <dsp:nvSpPr>
        <dsp:cNvPr id="0" name=""/>
        <dsp:cNvSpPr/>
      </dsp:nvSpPr>
      <dsp:spPr>
        <a:xfrm>
          <a:off x="7154912" y="1906804"/>
          <a:ext cx="1986855" cy="60599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Item is not taxable</a:t>
          </a:r>
        </a:p>
      </dsp:txBody>
      <dsp:txXfrm>
        <a:off x="7154912" y="1906804"/>
        <a:ext cx="1986855" cy="605990"/>
      </dsp:txXfrm>
    </dsp:sp>
    <dsp:sp modelId="{DB3436D4-9E83-4308-84C8-7454B216E7F0}">
      <dsp:nvSpPr>
        <dsp:cNvPr id="0" name=""/>
        <dsp:cNvSpPr/>
      </dsp:nvSpPr>
      <dsp:spPr>
        <a:xfrm>
          <a:off x="2232" y="2761152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CRV</a:t>
          </a:r>
        </a:p>
      </dsp:txBody>
      <dsp:txXfrm>
        <a:off x="2232" y="2761152"/>
        <a:ext cx="1986855" cy="605990"/>
      </dsp:txXfrm>
    </dsp:sp>
    <dsp:sp modelId="{FABCE2A3-1F0D-413B-854A-92C0F043159F}">
      <dsp:nvSpPr>
        <dsp:cNvPr id="0" name=""/>
        <dsp:cNvSpPr/>
      </dsp:nvSpPr>
      <dsp:spPr>
        <a:xfrm>
          <a:off x="2386458" y="2761152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 can not see the item</a:t>
          </a:r>
        </a:p>
      </dsp:txBody>
      <dsp:txXfrm>
        <a:off x="2386458" y="2761152"/>
        <a:ext cx="1986855" cy="605990"/>
      </dsp:txXfrm>
    </dsp:sp>
    <dsp:sp modelId="{67213ECF-D459-40D0-A5C7-83070F8CDC34}">
      <dsp:nvSpPr>
        <dsp:cNvPr id="0" name=""/>
        <dsp:cNvSpPr/>
      </dsp:nvSpPr>
      <dsp:spPr>
        <a:xfrm>
          <a:off x="4770685" y="2761152"/>
          <a:ext cx="1986855" cy="60599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Item is not taxable</a:t>
          </a:r>
        </a:p>
      </dsp:txBody>
      <dsp:txXfrm>
        <a:off x="4770685" y="2761152"/>
        <a:ext cx="1986855" cy="605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D8E48-7DE3-4DC5-A558-A8574FAB2920}">
      <dsp:nvSpPr>
        <dsp:cNvPr id="0" name=""/>
        <dsp:cNvSpPr/>
      </dsp:nvSpPr>
      <dsp:spPr>
        <a:xfrm>
          <a:off x="7106580" y="0"/>
          <a:ext cx="2027664" cy="4419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Business Services</a:t>
          </a:r>
        </a:p>
      </dsp:txBody>
      <dsp:txXfrm>
        <a:off x="7106580" y="0"/>
        <a:ext cx="2027664" cy="1325880"/>
      </dsp:txXfrm>
    </dsp:sp>
    <dsp:sp modelId="{4A336524-96A5-43D5-A22F-A535FFAFC630}">
      <dsp:nvSpPr>
        <dsp:cNvPr id="0" name=""/>
        <dsp:cNvSpPr/>
      </dsp:nvSpPr>
      <dsp:spPr>
        <a:xfrm>
          <a:off x="4740972" y="0"/>
          <a:ext cx="2027664" cy="4419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Employee Travel</a:t>
          </a:r>
        </a:p>
      </dsp:txBody>
      <dsp:txXfrm>
        <a:off x="4740972" y="0"/>
        <a:ext cx="2027664" cy="1325880"/>
      </dsp:txXfrm>
    </dsp:sp>
    <dsp:sp modelId="{01FEEB6D-405C-4F30-9D9F-FB6F2E7EDFD5}">
      <dsp:nvSpPr>
        <dsp:cNvPr id="0" name=""/>
        <dsp:cNvSpPr/>
      </dsp:nvSpPr>
      <dsp:spPr>
        <a:xfrm>
          <a:off x="2375363" y="0"/>
          <a:ext cx="2027664" cy="4419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Business Services Approval Path</a:t>
          </a:r>
        </a:p>
      </dsp:txBody>
      <dsp:txXfrm>
        <a:off x="2375363" y="0"/>
        <a:ext cx="2027664" cy="1325880"/>
      </dsp:txXfrm>
    </dsp:sp>
    <dsp:sp modelId="{39BB3EA8-E9EE-4287-A2DC-171F204E8453}">
      <dsp:nvSpPr>
        <dsp:cNvPr id="0" name=""/>
        <dsp:cNvSpPr/>
      </dsp:nvSpPr>
      <dsp:spPr>
        <a:xfrm>
          <a:off x="9755" y="0"/>
          <a:ext cx="2027664" cy="4419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Unrestricted General Funds</a:t>
          </a:r>
        </a:p>
      </dsp:txBody>
      <dsp:txXfrm>
        <a:off x="9755" y="0"/>
        <a:ext cx="2027664" cy="1325880"/>
      </dsp:txXfrm>
    </dsp:sp>
    <dsp:sp modelId="{63954DE7-9FAB-4827-9072-0EFB9AEE82F5}">
      <dsp:nvSpPr>
        <dsp:cNvPr id="0" name=""/>
        <dsp:cNvSpPr/>
      </dsp:nvSpPr>
      <dsp:spPr>
        <a:xfrm>
          <a:off x="178727" y="2361917"/>
          <a:ext cx="1689720" cy="844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11000</a:t>
          </a:r>
        </a:p>
      </dsp:txBody>
      <dsp:txXfrm>
        <a:off x="203472" y="2386662"/>
        <a:ext cx="1640230" cy="795370"/>
      </dsp:txXfrm>
    </dsp:sp>
    <dsp:sp modelId="{E9211215-FB15-403D-94C9-B0AE52A48CA1}">
      <dsp:nvSpPr>
        <dsp:cNvPr id="0" name=""/>
        <dsp:cNvSpPr/>
      </dsp:nvSpPr>
      <dsp:spPr>
        <a:xfrm>
          <a:off x="1868447" y="2767143"/>
          <a:ext cx="675888" cy="34409"/>
        </a:xfrm>
        <a:custGeom>
          <a:avLst/>
          <a:gdLst/>
          <a:ahLst/>
          <a:cxnLst/>
          <a:rect l="0" t="0" r="0" b="0"/>
          <a:pathLst>
            <a:path>
              <a:moveTo>
                <a:pt x="0" y="17204"/>
              </a:moveTo>
              <a:lnTo>
                <a:pt x="675888" y="17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89494" y="2767450"/>
        <a:ext cx="33794" cy="33794"/>
      </dsp:txXfrm>
    </dsp:sp>
    <dsp:sp modelId="{59C21762-428F-468F-9BFF-DB9C8AC18B5F}">
      <dsp:nvSpPr>
        <dsp:cNvPr id="0" name=""/>
        <dsp:cNvSpPr/>
      </dsp:nvSpPr>
      <dsp:spPr>
        <a:xfrm>
          <a:off x="2544335" y="2361917"/>
          <a:ext cx="1689720" cy="844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421</a:t>
          </a:r>
        </a:p>
      </dsp:txBody>
      <dsp:txXfrm>
        <a:off x="2569080" y="2386662"/>
        <a:ext cx="1640230" cy="795370"/>
      </dsp:txXfrm>
    </dsp:sp>
    <dsp:sp modelId="{D16C07B5-56C1-4A76-AE8B-367D59FB9ADD}">
      <dsp:nvSpPr>
        <dsp:cNvPr id="0" name=""/>
        <dsp:cNvSpPr/>
      </dsp:nvSpPr>
      <dsp:spPr>
        <a:xfrm>
          <a:off x="4234055" y="2767143"/>
          <a:ext cx="675888" cy="34409"/>
        </a:xfrm>
        <a:custGeom>
          <a:avLst/>
          <a:gdLst/>
          <a:ahLst/>
          <a:cxnLst/>
          <a:rect l="0" t="0" r="0" b="0"/>
          <a:pathLst>
            <a:path>
              <a:moveTo>
                <a:pt x="0" y="17204"/>
              </a:moveTo>
              <a:lnTo>
                <a:pt x="675888" y="172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55102" y="2767450"/>
        <a:ext cx="33794" cy="33794"/>
      </dsp:txXfrm>
    </dsp:sp>
    <dsp:sp modelId="{DC53DBEF-3915-4D36-950D-EB1FF52378EE}">
      <dsp:nvSpPr>
        <dsp:cNvPr id="0" name=""/>
        <dsp:cNvSpPr/>
      </dsp:nvSpPr>
      <dsp:spPr>
        <a:xfrm>
          <a:off x="4909944" y="2361917"/>
          <a:ext cx="1689720" cy="844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5710</a:t>
          </a:r>
        </a:p>
      </dsp:txBody>
      <dsp:txXfrm>
        <a:off x="4934689" y="2386662"/>
        <a:ext cx="1640230" cy="795370"/>
      </dsp:txXfrm>
    </dsp:sp>
    <dsp:sp modelId="{DDCD9556-7C0F-4764-933C-6A6C5C9B9BCB}">
      <dsp:nvSpPr>
        <dsp:cNvPr id="0" name=""/>
        <dsp:cNvSpPr/>
      </dsp:nvSpPr>
      <dsp:spPr>
        <a:xfrm>
          <a:off x="6599664" y="2767143"/>
          <a:ext cx="675888" cy="34409"/>
        </a:xfrm>
        <a:custGeom>
          <a:avLst/>
          <a:gdLst/>
          <a:ahLst/>
          <a:cxnLst/>
          <a:rect l="0" t="0" r="0" b="0"/>
          <a:pathLst>
            <a:path>
              <a:moveTo>
                <a:pt x="0" y="17204"/>
              </a:moveTo>
              <a:lnTo>
                <a:pt x="675888" y="172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20710" y="2767450"/>
        <a:ext cx="33794" cy="33794"/>
      </dsp:txXfrm>
    </dsp:sp>
    <dsp:sp modelId="{A2DEE7E1-E52E-4143-A24C-4EF53C2EF822}">
      <dsp:nvSpPr>
        <dsp:cNvPr id="0" name=""/>
        <dsp:cNvSpPr/>
      </dsp:nvSpPr>
      <dsp:spPr>
        <a:xfrm>
          <a:off x="7275552" y="2361917"/>
          <a:ext cx="1689720" cy="844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67200</a:t>
          </a:r>
        </a:p>
      </dsp:txBody>
      <dsp:txXfrm>
        <a:off x="7300297" y="2386662"/>
        <a:ext cx="1640230" cy="7953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7D651-1D75-462F-91AA-795D4CEBDB08}">
      <dsp:nvSpPr>
        <dsp:cNvPr id="0" name=""/>
        <dsp:cNvSpPr/>
      </dsp:nvSpPr>
      <dsp:spPr>
        <a:xfrm>
          <a:off x="6757541" y="2423386"/>
          <a:ext cx="397371" cy="427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685" y="0"/>
              </a:lnTo>
              <a:lnTo>
                <a:pt x="198685" y="427173"/>
              </a:lnTo>
              <a:lnTo>
                <a:pt x="397371" y="4271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0D000-84C1-4573-8CEF-D50E64C475B7}">
      <dsp:nvSpPr>
        <dsp:cNvPr id="0" name=""/>
        <dsp:cNvSpPr/>
      </dsp:nvSpPr>
      <dsp:spPr>
        <a:xfrm>
          <a:off x="6757541" y="1996213"/>
          <a:ext cx="397371" cy="427173"/>
        </a:xfrm>
        <a:custGeom>
          <a:avLst/>
          <a:gdLst/>
          <a:ahLst/>
          <a:cxnLst/>
          <a:rect l="0" t="0" r="0" b="0"/>
          <a:pathLst>
            <a:path>
              <a:moveTo>
                <a:pt x="0" y="427173"/>
              </a:moveTo>
              <a:lnTo>
                <a:pt x="198685" y="427173"/>
              </a:lnTo>
              <a:lnTo>
                <a:pt x="198685" y="0"/>
              </a:lnTo>
              <a:lnTo>
                <a:pt x="39737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FC924-B3F4-47BE-B5AB-35B9E6BFC29F}">
      <dsp:nvSpPr>
        <dsp:cNvPr id="0" name=""/>
        <dsp:cNvSpPr/>
      </dsp:nvSpPr>
      <dsp:spPr>
        <a:xfrm>
          <a:off x="4373314" y="2377666"/>
          <a:ext cx="3973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2D8CC-7E67-4AB1-98E0-68C33FAC2969}">
      <dsp:nvSpPr>
        <dsp:cNvPr id="0" name=""/>
        <dsp:cNvSpPr/>
      </dsp:nvSpPr>
      <dsp:spPr>
        <a:xfrm>
          <a:off x="1989087" y="1996213"/>
          <a:ext cx="397371" cy="427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685" y="0"/>
              </a:lnTo>
              <a:lnTo>
                <a:pt x="198685" y="427173"/>
              </a:lnTo>
              <a:lnTo>
                <a:pt x="397371" y="427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08746-5A6B-4BD5-BE92-01DFFDBC1DC0}">
      <dsp:nvSpPr>
        <dsp:cNvPr id="0" name=""/>
        <dsp:cNvSpPr/>
      </dsp:nvSpPr>
      <dsp:spPr>
        <a:xfrm>
          <a:off x="1989087" y="1569039"/>
          <a:ext cx="397371" cy="427173"/>
        </a:xfrm>
        <a:custGeom>
          <a:avLst/>
          <a:gdLst/>
          <a:ahLst/>
          <a:cxnLst/>
          <a:rect l="0" t="0" r="0" b="0"/>
          <a:pathLst>
            <a:path>
              <a:moveTo>
                <a:pt x="0" y="427173"/>
              </a:moveTo>
              <a:lnTo>
                <a:pt x="198685" y="427173"/>
              </a:lnTo>
              <a:lnTo>
                <a:pt x="198685" y="0"/>
              </a:lnTo>
              <a:lnTo>
                <a:pt x="3973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00454-81DA-4795-B9CD-D91D4BBEE376}">
      <dsp:nvSpPr>
        <dsp:cNvPr id="0" name=""/>
        <dsp:cNvSpPr/>
      </dsp:nvSpPr>
      <dsp:spPr>
        <a:xfrm>
          <a:off x="2232" y="1693217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Has an invoice been paid against the PO?</a:t>
          </a:r>
        </a:p>
      </dsp:txBody>
      <dsp:txXfrm>
        <a:off x="2232" y="1693217"/>
        <a:ext cx="1986855" cy="605990"/>
      </dsp:txXfrm>
    </dsp:sp>
    <dsp:sp modelId="{539060C7-48E4-4D2C-AC3F-A010D179BBBD}">
      <dsp:nvSpPr>
        <dsp:cNvPr id="0" name=""/>
        <dsp:cNvSpPr/>
      </dsp:nvSpPr>
      <dsp:spPr>
        <a:xfrm>
          <a:off x="2386458" y="1266043"/>
          <a:ext cx="1986855" cy="60599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Yes, Contact Accounts Payable to cancel.</a:t>
          </a:r>
        </a:p>
      </dsp:txBody>
      <dsp:txXfrm>
        <a:off x="2386458" y="1266043"/>
        <a:ext cx="1986855" cy="605990"/>
      </dsp:txXfrm>
    </dsp:sp>
    <dsp:sp modelId="{D23BDEE9-DF96-4325-B581-9BAB6B1ED950}">
      <dsp:nvSpPr>
        <dsp:cNvPr id="0" name=""/>
        <dsp:cNvSpPr/>
      </dsp:nvSpPr>
      <dsp:spPr>
        <a:xfrm>
          <a:off x="2386458" y="2120391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</a:t>
          </a:r>
        </a:p>
      </dsp:txBody>
      <dsp:txXfrm>
        <a:off x="2386458" y="2120391"/>
        <a:ext cx="1986855" cy="605990"/>
      </dsp:txXfrm>
    </dsp:sp>
    <dsp:sp modelId="{AA924E78-89DE-471A-825E-27DA81DD0033}">
      <dsp:nvSpPr>
        <dsp:cNvPr id="0" name=""/>
        <dsp:cNvSpPr/>
      </dsp:nvSpPr>
      <dsp:spPr>
        <a:xfrm>
          <a:off x="4770685" y="2120391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Has the PO been approved by all approvers?</a:t>
          </a:r>
        </a:p>
      </dsp:txBody>
      <dsp:txXfrm>
        <a:off x="4770685" y="2120391"/>
        <a:ext cx="1986855" cy="605990"/>
      </dsp:txXfrm>
    </dsp:sp>
    <dsp:sp modelId="{A975ADC1-B805-4B27-9AA9-C6CA93A6B3FF}">
      <dsp:nvSpPr>
        <dsp:cNvPr id="0" name=""/>
        <dsp:cNvSpPr/>
      </dsp:nvSpPr>
      <dsp:spPr>
        <a:xfrm>
          <a:off x="7154912" y="1693217"/>
          <a:ext cx="1986855" cy="60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No, Contact next approver to deny PO back to you or you can deny in Banner Screen: FOADOCU</a:t>
          </a:r>
        </a:p>
      </dsp:txBody>
      <dsp:txXfrm>
        <a:off x="7154912" y="1693217"/>
        <a:ext cx="1986855" cy="605990"/>
      </dsp:txXfrm>
    </dsp:sp>
    <dsp:sp modelId="{DA49FC26-5763-486E-9310-B8810F482B53}">
      <dsp:nvSpPr>
        <dsp:cNvPr id="0" name=""/>
        <dsp:cNvSpPr/>
      </dsp:nvSpPr>
      <dsp:spPr>
        <a:xfrm>
          <a:off x="7154912" y="2547565"/>
          <a:ext cx="1986855" cy="60599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Yes, Cancel PO using Banner Screen: FPAPDEL</a:t>
          </a:r>
        </a:p>
      </dsp:txBody>
      <dsp:txXfrm>
        <a:off x="7154912" y="2547565"/>
        <a:ext cx="1986855" cy="605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21A1FB1-A8A9-4AED-B24F-B726C77305B3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4299B01-4D3F-4586-88D4-98CACE9D4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3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658FEBE-006D-4E3E-A91E-4E498D1AFCB0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2F2642F-FDAD-4697-9B6F-4650C9BB8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commerce_titl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858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2009620A-868C-4F51-95DA-72EFCEFE53EC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2800" y="4572000"/>
            <a:ext cx="7772400" cy="1470025"/>
          </a:xfrm>
        </p:spPr>
        <p:txBody>
          <a:bodyPr anchor="b"/>
          <a:lstStyle>
            <a:lvl1pPr algn="l">
              <a:defRPr sz="3600" baseline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reflection blurRad="6350" stA="140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6019800"/>
            <a:ext cx="6400800" cy="762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447800" y="-381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2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038600"/>
            <a:ext cx="5486400" cy="566738"/>
          </a:xfrm>
        </p:spPr>
        <p:txBody>
          <a:bodyPr anchor="b"/>
          <a:lstStyle>
            <a:lvl1pPr algn="l">
              <a:defRPr sz="2000" b="1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76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4605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0C21-56B7-41F5-87F4-09CB38B82F8A}" type="datetime1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2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31242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2954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2098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40386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057400" y="715962"/>
            <a:ext cx="54864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400" b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40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124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676400"/>
            <a:ext cx="2590800" cy="17526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00800" y="1600200"/>
            <a:ext cx="2590800" cy="1676400"/>
          </a:xfrm>
        </p:spPr>
        <p:txBody>
          <a:bodyPr lIns="274320" tIns="0" rIns="18288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819400" y="762000"/>
            <a:ext cx="1981200" cy="1676401"/>
          </a:xfrm>
        </p:spPr>
        <p:txBody>
          <a:bodyPr>
            <a:noAutofit/>
          </a:bodyPr>
          <a:lstStyle>
            <a:lvl1pPr algn="r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19400" y="2514600"/>
            <a:ext cx="1981200" cy="1676401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2819400" y="4267200"/>
            <a:ext cx="1981200" cy="1600200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0" y="-15240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2477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2738438"/>
            <a:ext cx="2667000" cy="236696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638800" y="1447800"/>
            <a:ext cx="3124200" cy="2352675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4876800" y="2743200"/>
            <a:ext cx="2667000" cy="23622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5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2286000" y="1457325"/>
            <a:ext cx="3124200" cy="23526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-182562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384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1447800"/>
            <a:ext cx="3048000" cy="35052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050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9646" y="3858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2009620A-868C-4F51-95DA-72EFCEFE53EC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419600"/>
            <a:ext cx="7772400" cy="1470025"/>
          </a:xfrm>
        </p:spPr>
        <p:txBody>
          <a:bodyPr anchor="b"/>
          <a:lstStyle>
            <a:lvl1pPr algn="l">
              <a:defRPr sz="3600" baseline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reflection blurRad="6350" stA="140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867400"/>
            <a:ext cx="6400800" cy="762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447800" y="-381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28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66800" y="38100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57912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715000" cy="28194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11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57912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389437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48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087" y="2447925"/>
            <a:ext cx="6284913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087" y="947738"/>
            <a:ext cx="6284913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7EA6-E896-45A1-9154-F345903B5BEF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00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1224310"/>
            <a:ext cx="3048000" cy="4754563"/>
          </a:xfrm>
          <a:noFill/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24310"/>
            <a:ext cx="3048000" cy="4754563"/>
          </a:xfrm>
          <a:noFill/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B09-917C-4CE8-84A4-CF423B837BAE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0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66800" y="38100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57912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715000" cy="28194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4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838200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06362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611312"/>
            <a:ext cx="3200400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838200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11312"/>
            <a:ext cx="3200400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32E-D556-49B1-AA44-0ADD980DBED8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27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AE94-C42D-430C-B655-059880745D40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70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ECF5-ED84-44E3-919B-70E0B2BFCC76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0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514600"/>
            <a:ext cx="2438400" cy="992167"/>
          </a:xfrm>
          <a:ln>
            <a:noFill/>
          </a:ln>
        </p:spPr>
        <p:txBody>
          <a:bodyPr anchor="b"/>
          <a:lstStyle>
            <a:lvl1pPr algn="l">
              <a:defRPr sz="2000" b="1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399010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3538537"/>
            <a:ext cx="2438400" cy="33194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1AC4-55E6-48D5-821D-F68F3E06D709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2057400"/>
            <a:ext cx="914400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65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038600"/>
            <a:ext cx="5486400" cy="566738"/>
          </a:xfrm>
        </p:spPr>
        <p:txBody>
          <a:bodyPr anchor="b"/>
          <a:lstStyle>
            <a:lvl1pPr algn="l">
              <a:defRPr sz="2000" b="1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76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4605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0C21-56B7-41F5-87F4-09CB38B82F8A}" type="datetime1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72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52800" y="3535362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352800" y="1706562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352800" y="2620962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352800" y="4449762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76600" y="944562"/>
            <a:ext cx="54864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400" b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456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124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676400"/>
            <a:ext cx="2590800" cy="17526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00800" y="1600200"/>
            <a:ext cx="2590800" cy="1676400"/>
          </a:xfrm>
        </p:spPr>
        <p:txBody>
          <a:bodyPr lIns="274320" tIns="0" rIns="18288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819400" y="762000"/>
            <a:ext cx="1981200" cy="1676401"/>
          </a:xfrm>
        </p:spPr>
        <p:txBody>
          <a:bodyPr>
            <a:noAutofit/>
          </a:bodyPr>
          <a:lstStyle>
            <a:lvl1pPr algn="r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19400" y="2514600"/>
            <a:ext cx="1981200" cy="1676401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2819400" y="4267200"/>
            <a:ext cx="1981200" cy="1600200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0" y="-15240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5673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2738438"/>
            <a:ext cx="2667000" cy="236696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638800" y="1447800"/>
            <a:ext cx="3124200" cy="2352675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4876800" y="2743200"/>
            <a:ext cx="2667000" cy="23622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Level 5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2286000" y="1457325"/>
            <a:ext cx="3124200" cy="23526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-182562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062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1447800"/>
            <a:ext cx="3048000" cy="35052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32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57912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389437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1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087" y="2447925"/>
            <a:ext cx="6284913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087" y="947738"/>
            <a:ext cx="6284913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7EA6-E896-45A1-9154-F345903B5BEF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8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1224310"/>
            <a:ext cx="3048000" cy="4754563"/>
          </a:xfrm>
          <a:noFill/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24310"/>
            <a:ext cx="3048000" cy="4754563"/>
          </a:xfrm>
          <a:noFill/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B09-917C-4CE8-84A4-CF423B837BAE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1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838200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06362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611312"/>
            <a:ext cx="3200400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838200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611312"/>
            <a:ext cx="3200400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32E-D556-49B1-AA44-0ADD980DBED8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2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AE94-C42D-430C-B655-059880745D40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6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ECF5-ED84-44E3-919B-70E0B2BFCC76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8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commerce_slide2007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20732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76200" y="2100944"/>
            <a:ext cx="9296400" cy="4849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858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514600"/>
            <a:ext cx="2438400" cy="992167"/>
          </a:xfrm>
          <a:ln>
            <a:noFill/>
          </a:ln>
        </p:spPr>
        <p:txBody>
          <a:bodyPr anchor="b"/>
          <a:lstStyle>
            <a:lvl1pPr algn="l">
              <a:defRPr sz="2000" b="1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399010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3538537"/>
            <a:ext cx="2438400" cy="33194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1AC4-55E6-48D5-821D-F68F3E06D709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ideo" Target="../media/media1.wmv"/><Relationship Id="rId2" Type="http://schemas.openxmlformats.org/officeDocument/2006/relationships/slideLayout" Target="../slideLayouts/slideLayout2.xml"/><Relationship Id="rId16" Type="http://schemas.microsoft.com/office/2007/relationships/media" Target="../media/media1.wm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commerce_slide2007.mov">
            <a:hlinkClick r:id="" action="ppaction://media"/>
          </p:cNvPr>
          <p:cNvPicPr>
            <a:picLocks noChangeAspect="1"/>
          </p:cNvPicPr>
          <p:nvPr>
            <a:vide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0" y="4784725"/>
            <a:ext cx="9144000" cy="20732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76200" y="-76200"/>
            <a:ext cx="9296400" cy="485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858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7B57-B008-4CE5-8338-37E128D97E12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77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1762"/>
            <a:ext cx="6477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309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ln>
            <a:solidFill>
              <a:schemeClr val="tx2">
                <a:lumMod val="50000"/>
              </a:schemeClr>
            </a:solidFill>
          </a:ln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7B57-B008-4CE5-8338-37E128D97E12}" type="datetime1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E186-3112-4AB8-AF78-FDBC8ACE92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77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1762"/>
            <a:ext cx="6477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524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ln>
            <a:solidFill>
              <a:schemeClr val="tx2">
                <a:lumMod val="50000"/>
              </a:schemeClr>
            </a:solidFill>
          </a:ln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Purchase Order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Overview Training Guide</a:t>
            </a:r>
          </a:p>
        </p:txBody>
      </p:sp>
    </p:spTree>
    <p:extLst>
      <p:ext uri="{BB962C8B-B14F-4D97-AF65-F5344CB8AC3E}">
        <p14:creationId xmlns:p14="http://schemas.microsoft.com/office/powerpoint/2010/main" val="93232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CE9C-F59F-DB23-EA01-59810FBB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2238"/>
            <a:ext cx="8686800" cy="2239962"/>
          </a:xfrm>
        </p:spPr>
        <p:txBody>
          <a:bodyPr>
            <a:normAutofit/>
          </a:bodyPr>
          <a:lstStyle/>
          <a:p>
            <a:r>
              <a:rPr lang="en-US" sz="1600" dirty="0"/>
              <a:t>Vendor: Enter Vendor A number</a:t>
            </a:r>
            <a:br>
              <a:rPr lang="en-US" sz="1600" dirty="0"/>
            </a:br>
            <a:r>
              <a:rPr lang="en-US" sz="1600" dirty="0"/>
              <a:t>Address Type: BU or MA (you can click on the 3 dots to ensure it is listing the correct address)</a:t>
            </a:r>
            <a:br>
              <a:rPr lang="en-US" sz="1600" dirty="0"/>
            </a:br>
            <a:r>
              <a:rPr lang="en-US" sz="1600" dirty="0"/>
              <a:t>Address Sequence: Enter the correct address sequence that corresponds with the correct address</a:t>
            </a:r>
            <a:br>
              <a:rPr lang="en-US" sz="1600" dirty="0"/>
            </a:br>
            <a:r>
              <a:rPr lang="en-US" sz="1600" dirty="0"/>
              <a:t>Tax Group: TFT2 or EXMT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653FF7-5E02-683E-E73C-31DF6649B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2438400"/>
            <a:ext cx="9296400" cy="4410075"/>
          </a:xfrm>
        </p:spPr>
      </p:pic>
    </p:spTree>
    <p:extLst>
      <p:ext uri="{BB962C8B-B14F-4D97-AF65-F5344CB8AC3E}">
        <p14:creationId xmlns:p14="http://schemas.microsoft.com/office/powerpoint/2010/main" val="221764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02272"/>
            <a:ext cx="3505200" cy="1345528"/>
          </a:xfrm>
        </p:spPr>
        <p:txBody>
          <a:bodyPr>
            <a:noAutofit/>
          </a:bodyPr>
          <a:lstStyle/>
          <a:p>
            <a:r>
              <a:rPr lang="en-US" sz="3200" dirty="0"/>
              <a:t>Accounting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49944-12DF-39FC-C92F-4DA36511F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04746"/>
            <a:ext cx="2971799" cy="4653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CBE88-6D39-0137-0E3E-693B101CD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204746"/>
            <a:ext cx="3166442" cy="4653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8E288B-34A4-FE7C-A822-45520DD73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204746"/>
            <a:ext cx="3048000" cy="465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7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3505200" cy="1345528"/>
          </a:xfrm>
        </p:spPr>
        <p:txBody>
          <a:bodyPr>
            <a:noAutofit/>
          </a:bodyPr>
          <a:lstStyle/>
          <a:p>
            <a:r>
              <a:rPr lang="en-US" sz="3200" dirty="0"/>
              <a:t>Scenario Accounting Structure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866752251"/>
              </p:ext>
            </p:extLst>
          </p:nvPr>
        </p:nvGraphicFramePr>
        <p:xfrm>
          <a:off x="0" y="2209800"/>
          <a:ext cx="9144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4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3954DE7-9FAB-4827-9072-0EFB9AEE8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63954DE7-9FAB-4827-9072-0EFB9AEE8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9211215-FB15-403D-94C9-B0AE52A48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E9211215-FB15-403D-94C9-B0AE52A48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C21762-428F-468F-9BFF-DB9C8AC18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59C21762-428F-468F-9BFF-DB9C8AC18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16C07B5-56C1-4A76-AE8B-367D59FB9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D16C07B5-56C1-4A76-AE8B-367D59FB9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C53DBEF-3915-4D36-950D-EB1FF523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DC53DBEF-3915-4D36-950D-EB1FF5237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DCD9556-7C0F-4764-933C-6A6C5C9B9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DDCD9556-7C0F-4764-933C-6A6C5C9B9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2DEE7E1-E52E-4143-A24C-4EF53C2EF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A2DEE7E1-E52E-4143-A24C-4EF53C2EF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9BB3EA8-E9EE-4287-A2DC-171F204E8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39BB3EA8-E9EE-4287-A2DC-171F204E8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1FEEB6D-405C-4F30-9D9F-FB6F2E7ED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graphicEl>
                                              <a:dgm id="{01FEEB6D-405C-4F30-9D9F-FB6F2E7ED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A336524-96A5-43D5-A22F-A535FFAFC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graphicEl>
                                              <a:dgm id="{4A336524-96A5-43D5-A22F-A535FFAFC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6CD8E48-7DE3-4DC5-A558-A8574FAB2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graphicEl>
                                              <a:dgm id="{16CD8E48-7DE3-4DC5-A558-A8574FAB2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3A4F-8087-3846-C997-A0C8834A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9296400" cy="1219200"/>
          </a:xfrm>
        </p:spPr>
        <p:txBody>
          <a:bodyPr>
            <a:normAutofit/>
          </a:bodyPr>
          <a:lstStyle/>
          <a:p>
            <a:r>
              <a:rPr lang="en-US" sz="1400" dirty="0"/>
              <a:t>Commodity: Enter Description, U/M, Tax Group, Quantity, Unit Price</a:t>
            </a:r>
            <a:br>
              <a:rPr lang="en-US" sz="1400" dirty="0"/>
            </a:br>
            <a:r>
              <a:rPr lang="en-US" sz="1400" dirty="0"/>
              <a:t>Check Document Level Accounting: Checked box (will not separate account codes for each item in commodity)</a:t>
            </a:r>
            <a:br>
              <a:rPr lang="en-US" sz="1400" dirty="0"/>
            </a:br>
            <a:r>
              <a:rPr lang="en-US" sz="1400" dirty="0"/>
              <a:t>                                                              Unchecked box (will separate account codes for each item in commodity)</a:t>
            </a:r>
            <a:br>
              <a:rPr lang="en-US" sz="1400" dirty="0"/>
            </a:br>
            <a:r>
              <a:rPr lang="en-US" sz="1400" dirty="0"/>
              <a:t>Accounting: Enter FOAP for each item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F3754D-C1E0-E48C-F5B7-23FA851DD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1295400"/>
            <a:ext cx="9296400" cy="5562600"/>
          </a:xfrm>
        </p:spPr>
      </p:pic>
    </p:spTree>
    <p:extLst>
      <p:ext uri="{BB962C8B-B14F-4D97-AF65-F5344CB8AC3E}">
        <p14:creationId xmlns:p14="http://schemas.microsoft.com/office/powerpoint/2010/main" val="60290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289F-763F-E24A-BAA4-DF059B00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274638"/>
            <a:ext cx="8763000" cy="1401762"/>
          </a:xfrm>
        </p:spPr>
        <p:txBody>
          <a:bodyPr>
            <a:normAutofit/>
          </a:bodyPr>
          <a:lstStyle/>
          <a:p>
            <a:r>
              <a:rPr lang="en-US" sz="1800" dirty="0"/>
              <a:t>Complete: Submit for approvals</a:t>
            </a:r>
            <a:br>
              <a:rPr lang="en-US" sz="1800" dirty="0"/>
            </a:br>
            <a:r>
              <a:rPr lang="en-US" sz="1800" dirty="0"/>
              <a:t>In Process: Will not submit for approvals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C406A5-AEC3-2DEF-D710-625DDEDF6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1676400"/>
            <a:ext cx="9296399" cy="5181600"/>
          </a:xfrm>
        </p:spPr>
      </p:pic>
    </p:spTree>
    <p:extLst>
      <p:ext uri="{BB962C8B-B14F-4D97-AF65-F5344CB8AC3E}">
        <p14:creationId xmlns:p14="http://schemas.microsoft.com/office/powerpoint/2010/main" val="162053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Cancelling a Purchase Order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72638016"/>
              </p:ext>
            </p:extLst>
          </p:nvPr>
        </p:nvGraphicFramePr>
        <p:xfrm>
          <a:off x="-76200" y="533400"/>
          <a:ext cx="9144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2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D00454-81DA-4795-B9CD-D91D4BBEE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0D00454-81DA-4795-B9CD-D91D4BBEE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608746-5A6B-4BD5-BE92-01DFFDBC1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0608746-5A6B-4BD5-BE92-01DFFDBC1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9060C7-48E4-4D2C-AC3F-A010D179B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39060C7-48E4-4D2C-AC3F-A010D179B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32D8CC-7E67-4AB1-98E0-68C33FAC2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9832D8CC-7E67-4AB1-98E0-68C33FAC2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3BDEE9-DF96-4325-B581-9BAB6B1ED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23BDEE9-DF96-4325-B581-9BAB6B1ED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BFC924-B3F4-47BE-B5AB-35B9E6BFC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DBFC924-B3F4-47BE-B5AB-35B9E6BFC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924E78-89DE-471A-825E-27DA81DD0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AA924E78-89DE-471A-825E-27DA81DD0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20D000-84C1-4573-8CEF-D50E64C47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6820D000-84C1-4573-8CEF-D50E64C47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75ADC1-B805-4B27-9AA9-C6CA93A6B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A975ADC1-B805-4B27-9AA9-C6CA93A6B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A7D651-1D75-462F-91AA-795D4CEBD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01A7D651-1D75-462F-91AA-795D4CEBD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49FC26-5763-486E-9310-B8810F482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DA49FC26-5763-486E-9310-B8810F482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219"/>
            <a:ext cx="64008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Banner Codes for Purchase Orders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988D92-261E-4F6B-C9B6-E5415286B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069" y="646981"/>
            <a:ext cx="5701861" cy="5982419"/>
          </a:xfrm>
        </p:spPr>
      </p:pic>
    </p:spTree>
    <p:extLst>
      <p:ext uri="{BB962C8B-B14F-4D97-AF65-F5344CB8AC3E}">
        <p14:creationId xmlns:p14="http://schemas.microsoft.com/office/powerpoint/2010/main" val="6255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25000"/>
                <a:lumOff val="7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28600"/>
            <a:ext cx="6477000" cy="944562"/>
          </a:xfrm>
        </p:spPr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1981200" y="990600"/>
            <a:ext cx="3810000" cy="457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We are happy to help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1790"/>
            <a:ext cx="5562599" cy="31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657" y="3733800"/>
            <a:ext cx="2438400" cy="992167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to proper Purchase Order Approval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318993"/>
              </p:ext>
            </p:extLst>
          </p:nvPr>
        </p:nvGraphicFramePr>
        <p:xfrm>
          <a:off x="457200" y="2133600"/>
          <a:ext cx="5257800" cy="440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1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DAE9C31-C790-4D46-B307-7E6826CE7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1DAE9C31-C790-4D46-B307-7E6826CE7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245FF37-E3A9-49E4-8AD8-6A1B8C7FA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3245FF37-E3A9-49E4-8AD8-6A1B8C7FA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6216B5E-3C8F-43E4-98E0-AF3D5849B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06216B5E-3C8F-43E4-98E0-AF3D5849B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D36D2C5-C0AC-4533-964D-EC4E33184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dgm id="{AD36D2C5-C0AC-4533-964D-EC4E33184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4E41DE-E8FE-4912-BAD1-A76B05B44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BB4E41DE-E8FE-4912-BAD1-A76B05B44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5B96161-D210-46C3-A995-85A1E589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45B96161-D210-46C3-A995-85A1E5891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0FE8FF4-A7CA-4C0E-B601-6CA46E949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30FE8FF4-A7CA-4C0E-B601-6CA46E949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657" y="3733800"/>
            <a:ext cx="2438400" cy="992167"/>
          </a:xfrm>
        </p:spPr>
        <p:txBody>
          <a:bodyPr>
            <a:normAutofit fontScale="90000"/>
          </a:bodyPr>
          <a:lstStyle/>
          <a:p>
            <a:r>
              <a:rPr lang="en-US" dirty="0"/>
              <a:t>Steps to proper Purchase Order Approval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321527"/>
              </p:ext>
            </p:extLst>
          </p:nvPr>
        </p:nvGraphicFramePr>
        <p:xfrm>
          <a:off x="457200" y="2133600"/>
          <a:ext cx="5257800" cy="440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8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DAE9C31-C790-4D46-B307-7E6826CE7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1DAE9C31-C790-4D46-B307-7E6826CE7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245FF37-E3A9-49E4-8AD8-6A1B8C7FA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3245FF37-E3A9-49E4-8AD8-6A1B8C7FA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6216B5E-3C8F-43E4-98E0-AF3D5849B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06216B5E-3C8F-43E4-98E0-AF3D5849B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D36D2C5-C0AC-4533-964D-EC4E33184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dgm id="{AD36D2C5-C0AC-4533-964D-EC4E33184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4E41DE-E8FE-4912-BAD1-A76B05B44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BB4E41DE-E8FE-4912-BAD1-A76B05B44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5B96161-D210-46C3-A995-85A1E589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45B96161-D210-46C3-A995-85A1E5891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0FE8FF4-A7CA-4C0E-B601-6CA46E949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30FE8FF4-A7CA-4C0E-B601-6CA46E949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34" t="14287" r="15321" b="-1191"/>
          <a:stretch/>
        </p:blipFill>
        <p:spPr>
          <a:xfrm>
            <a:off x="1219200" y="152400"/>
            <a:ext cx="6705600" cy="53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EFD9-87EF-59FD-04D7-C1E29C75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32" y="2133600"/>
            <a:ext cx="9172332" cy="12954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1600" dirty="0"/>
              <a:t>Order Type: Regular or Standing (Standing for Open PO’s)</a:t>
            </a:r>
            <a:br>
              <a:rPr lang="en-US" sz="1600" dirty="0"/>
            </a:br>
            <a:r>
              <a:rPr lang="en-US" sz="1600" dirty="0"/>
              <a:t>Delivery Date: Same date as Order and Transaction Date</a:t>
            </a:r>
            <a:br>
              <a:rPr lang="en-US" sz="1600" dirty="0"/>
            </a:br>
            <a:r>
              <a:rPr lang="en-US" sz="1600" dirty="0"/>
              <a:t>Comments: Details about your PO</a:t>
            </a:r>
            <a:br>
              <a:rPr lang="en-US" sz="1600" dirty="0"/>
            </a:br>
            <a:r>
              <a:rPr lang="en-US" sz="1600" dirty="0"/>
              <a:t>Document Level Accounting: Uncheck if you would like to use different account codes in the Commodity/Accounting tab. </a:t>
            </a:r>
            <a:r>
              <a:rPr lang="en-US" sz="1600" dirty="0">
                <a:solidFill>
                  <a:srgbClr val="FF0000"/>
                </a:solidFill>
              </a:rPr>
              <a:t>You should always default to an unchecked box.</a:t>
            </a:r>
            <a:br>
              <a:rPr lang="en-US" sz="1600" dirty="0"/>
            </a:br>
            <a:r>
              <a:rPr lang="en-US" sz="1600" dirty="0"/>
              <a:t>Buyer Code: TAFT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34E6E-23B6-F717-C5E7-5FD317308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0" y="3334565"/>
            <a:ext cx="2438400" cy="33194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9CF1F04-C002-C2DD-2FFA-4333B6003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857" y="3429000"/>
            <a:ext cx="9181857" cy="3505200"/>
          </a:xfrm>
        </p:spPr>
      </p:pic>
    </p:spTree>
    <p:extLst>
      <p:ext uri="{BB962C8B-B14F-4D97-AF65-F5344CB8AC3E}">
        <p14:creationId xmlns:p14="http://schemas.microsoft.com/office/powerpoint/2010/main" val="209281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C0FF56F-1313-3754-0F60-F952F41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2238"/>
            <a:ext cx="7010400" cy="1858962"/>
          </a:xfrm>
        </p:spPr>
        <p:txBody>
          <a:bodyPr>
            <a:normAutofit/>
          </a:bodyPr>
          <a:lstStyle/>
          <a:p>
            <a:r>
              <a:rPr lang="en-US" sz="1600" dirty="0"/>
              <a:t>Requestor: Employee requesting PO</a:t>
            </a:r>
            <a:br>
              <a:rPr lang="en-US" sz="1600" dirty="0"/>
            </a:br>
            <a:r>
              <a:rPr lang="en-US" sz="1600" dirty="0"/>
              <a:t>Organization: Org Code</a:t>
            </a:r>
            <a:br>
              <a:rPr lang="en-US" sz="1600" dirty="0"/>
            </a:br>
            <a:r>
              <a:rPr lang="en-US" sz="1600" dirty="0"/>
              <a:t>Ship To: CMPUS</a:t>
            </a:r>
            <a:br>
              <a:rPr lang="en-US" sz="1600" dirty="0"/>
            </a:br>
            <a:r>
              <a:rPr lang="en-US" sz="1600" dirty="0"/>
              <a:t>Attention To: Employee requesting PO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8478150-9AA1-271D-DFA8-75BFFE0B3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-76200" y="2209800"/>
            <a:ext cx="9296400" cy="4648200"/>
          </a:xfrm>
          <a:noFill/>
        </p:spPr>
      </p:pic>
    </p:spTree>
    <p:extLst>
      <p:ext uri="{BB962C8B-B14F-4D97-AF65-F5344CB8AC3E}">
        <p14:creationId xmlns:p14="http://schemas.microsoft.com/office/powerpoint/2010/main" val="251362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Look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3428999"/>
          </a:xfrm>
        </p:spPr>
        <p:txBody>
          <a:bodyPr>
            <a:normAutofit/>
          </a:bodyPr>
          <a:lstStyle/>
          <a:p>
            <a:r>
              <a:rPr lang="en-US" dirty="0"/>
              <a:t>Verify that the vendor you are using is set up in Banner. (FTIIDEN)</a:t>
            </a:r>
          </a:p>
          <a:p>
            <a:endParaRPr lang="en-US" dirty="0"/>
          </a:p>
          <a:p>
            <a:r>
              <a:rPr lang="en-US" dirty="0"/>
              <a:t>If vendor is not set up, contact the Cashier’s Office to have the vendor established.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02272"/>
            <a:ext cx="2895600" cy="1193128"/>
          </a:xfrm>
        </p:spPr>
        <p:txBody>
          <a:bodyPr>
            <a:noAutofit/>
          </a:bodyPr>
          <a:lstStyle/>
          <a:p>
            <a:r>
              <a:rPr lang="en-US" sz="3200" dirty="0"/>
              <a:t>Taxable Items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00802043"/>
              </p:ext>
            </p:extLst>
          </p:nvPr>
        </p:nvGraphicFramePr>
        <p:xfrm>
          <a:off x="0" y="2209800"/>
          <a:ext cx="9144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2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2616E3A-7E0A-4973-B98F-959CDC315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62616E3A-7E0A-4973-B98F-959CDC315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B04F3A-7465-440D-B00D-06295FFA2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98B04F3A-7465-440D-B00D-06295FFA2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A7B8A9A-B3BC-482A-ACE1-BB1C428F0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7A7B8A9A-B3BC-482A-ACE1-BB1C428F0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FF2652E-F7CA-444E-BA7A-6338015C0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AFF2652E-F7CA-444E-BA7A-6338015C0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416B720-A4B9-4686-B116-ADBC22856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4416B720-A4B9-4686-B116-ADBC22856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7E9239E-3983-4CBC-95CB-D2D447CF3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97E9239E-3983-4CBC-95CB-D2D447CF3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D5C55FB-9306-44D0-B45F-8D0ED2503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8D5C55FB-9306-44D0-B45F-8D0ED2503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3F889B9-51B7-4A56-9B20-C21CE0A61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D3F889B9-51B7-4A56-9B20-C21CE0A61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5D6C2FB-8901-43A3-816D-4A1CC1A92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dgm id="{B5D6C2FB-8901-43A3-816D-4A1CC1A92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365B699-3F36-4AC3-802D-D40F03563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dgm id="{3365B699-3F36-4AC3-802D-D40F03563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567546-5078-4E3D-ADBD-028369818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graphicEl>
                                              <a:dgm id="{8C567546-5078-4E3D-ADBD-028369818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02272"/>
            <a:ext cx="2971800" cy="1345528"/>
          </a:xfrm>
        </p:spPr>
        <p:txBody>
          <a:bodyPr>
            <a:noAutofit/>
          </a:bodyPr>
          <a:lstStyle/>
          <a:p>
            <a:r>
              <a:rPr lang="en-US" sz="3200" dirty="0"/>
              <a:t>Scenario </a:t>
            </a:r>
            <a:br>
              <a:rPr lang="en-US" sz="3200" dirty="0"/>
            </a:br>
            <a:r>
              <a:rPr lang="en-US" sz="3200" dirty="0"/>
              <a:t>Taxable Items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12840129"/>
              </p:ext>
            </p:extLst>
          </p:nvPr>
        </p:nvGraphicFramePr>
        <p:xfrm>
          <a:off x="0" y="2209800"/>
          <a:ext cx="9144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9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0D00454-81DA-4795-B9CD-D91D4BBEE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40D00454-81DA-4795-B9CD-D91D4BBEE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51732B3-116A-4EB2-AEA2-0BBECA0C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C51732B3-116A-4EB2-AEA2-0BBECA0CC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010862-7A2F-4DD2-9A16-96D9620C0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B7010862-7A2F-4DD2-9A16-96D9620C0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DA32E2-9625-4919-9C59-6D85A509D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8ADA32E2-9625-4919-9C59-6D85A509D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BA76147-E8CA-4E55-9E8D-FD8B18B3C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ABA76147-E8CA-4E55-9E8D-FD8B18B3C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F1824E9-61EE-49DC-83AB-FBBC371B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FF1824E9-61EE-49DC-83AB-FBBC371B9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6967F6-C9EF-4D92-AB10-DD52FE0DE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536967F6-C9EF-4D92-AB10-DD52FE0DE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3C040CE-4585-41E6-A280-1EE6D1BD5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13C040CE-4585-41E6-A280-1EE6D1BD5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B83B3CB-1C9B-4CF4-BE9E-2311DF724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graphicEl>
                                              <a:dgm id="{2B83B3CB-1C9B-4CF4-BE9E-2311DF724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3BC518-1AFE-4EA2-90C5-25D419B5F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dgm id="{FC3BC518-1AFE-4EA2-90C5-25D419B5F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4D11E27-BA5B-4506-B6D7-3898733E2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graphicEl>
                                              <a:dgm id="{B4D11E27-BA5B-4506-B6D7-3898733E2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98C7C9C-E1FC-4EF7-8E98-D9DE8D023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698C7C9C-E1FC-4EF7-8E98-D9DE8D023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74D8446-6446-42E5-A0CF-29B5B6448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774D8446-6446-42E5-A0CF-29B5B6448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F339581-8851-4B40-9196-81ACAF550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graphicEl>
                                              <a:dgm id="{6F339581-8851-4B40-9196-81ACAF550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B3436D4-9E83-4308-84C8-7454B216E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graphicEl>
                                              <a:dgm id="{DB3436D4-9E83-4308-84C8-7454B216E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1CD40B3-2718-404A-841E-989F0B597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graphicEl>
                                              <a:dgm id="{C1CD40B3-2718-404A-841E-989F0B597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BCE2A3-1F0D-413B-854A-92C0F0431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graphicEl>
                                              <a:dgm id="{FABCE2A3-1F0D-413B-854A-92C0F0431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109D42B-CBCD-4731-9824-3DDC3098C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graphicEl>
                                              <a:dgm id="{C109D42B-CBCD-4731-9824-3DDC3098C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213ECF-D459-40D0-A5C7-83070F8CD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>
                                            <p:graphicEl>
                                              <a:dgm id="{67213ECF-D459-40D0-A5C7-83070F8CD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ermedia.com - Animated">
  <a:themeElements>
    <a:clrScheme name="Custom 3">
      <a:dk1>
        <a:sysClr val="windowText" lastClr="000000"/>
      </a:dk1>
      <a:lt1>
        <a:srgbClr val="0C0C0C"/>
      </a:lt1>
      <a:dk2>
        <a:srgbClr val="242852"/>
      </a:dk2>
      <a:lt2>
        <a:srgbClr val="0E57C4"/>
      </a:lt2>
      <a:accent1>
        <a:srgbClr val="629DD1"/>
      </a:accent1>
      <a:accent2>
        <a:srgbClr val="297FD5"/>
      </a:accent2>
      <a:accent3>
        <a:srgbClr val="0E57C4"/>
      </a:accent3>
      <a:accent4>
        <a:srgbClr val="4A66AC"/>
      </a:accent4>
      <a:accent5>
        <a:srgbClr val="5AA2AE"/>
      </a:accent5>
      <a:accent6>
        <a:srgbClr val="0E57C4"/>
      </a:accent6>
      <a:hlink>
        <a:srgbClr val="1098D2"/>
      </a:hlink>
      <a:folHlink>
        <a:srgbClr val="3EBBF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 - Static">
  <a:themeElements>
    <a:clrScheme name="Custom 2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F681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11604</TotalTime>
  <Words>580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Presentermedia.com - Animated</vt:lpstr>
      <vt:lpstr>Presentermedia - Static</vt:lpstr>
      <vt:lpstr>Purchase Order Process</vt:lpstr>
      <vt:lpstr>Steps to proper Purchase Order Approval</vt:lpstr>
      <vt:lpstr>Steps to proper Purchase Order Approval</vt:lpstr>
      <vt:lpstr>PowerPoint Presentation</vt:lpstr>
      <vt:lpstr> Order Type: Regular or Standing (Standing for Open PO’s) Delivery Date: Same date as Order and Transaction Date Comments: Details about your PO Document Level Accounting: Uncheck if you would like to use different account codes in the Commodity/Accounting tab. You should always default to an unchecked box. Buyer Code: TAFT</vt:lpstr>
      <vt:lpstr>Requestor: Employee requesting PO Organization: Org Code Ship To: CMPUS Attention To: Employee requesting PO</vt:lpstr>
      <vt:lpstr>Vendor Look Up </vt:lpstr>
      <vt:lpstr>Taxable Items</vt:lpstr>
      <vt:lpstr>Scenario  Taxable Items</vt:lpstr>
      <vt:lpstr>Vendor: Enter Vendor A number Address Type: BU or MA (you can click on the 3 dots to ensure it is listing the correct address) Address Sequence: Enter the correct address sequence that corresponds with the correct address Tax Group: TFT2 or EXMT</vt:lpstr>
      <vt:lpstr>Accounting Structure</vt:lpstr>
      <vt:lpstr>Scenario Accounting Structure</vt:lpstr>
      <vt:lpstr>Commodity: Enter Description, U/M, Tax Group, Quantity, Unit Price Check Document Level Accounting: Checked box (will not separate account codes for each item in commodity)                                                               Unchecked box (will separate account codes for each item in commodity) Accounting: Enter FOAP for each item</vt:lpstr>
      <vt:lpstr>Complete: Submit for approvals In Process: Will not submit for approvals</vt:lpstr>
      <vt:lpstr>Cancelling a Purchase Order</vt:lpstr>
      <vt:lpstr>Banner Codes for Purchase Orders</vt:lpstr>
      <vt:lpstr>Questions?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PresenterMedia.com;support@presentermedia.com</dc:creator>
  <cp:lastModifiedBy>Trudi Blanco</cp:lastModifiedBy>
  <cp:revision>420</cp:revision>
  <cp:lastPrinted>2025-01-23T16:16:29Z</cp:lastPrinted>
  <dcterms:created xsi:type="dcterms:W3CDTF">2010-04-14T14:22:36Z</dcterms:created>
  <dcterms:modified xsi:type="dcterms:W3CDTF">2025-01-23T23:57:12Z</dcterms:modified>
</cp:coreProperties>
</file>